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8" r:id="rId2"/>
    <p:sldId id="265" r:id="rId3"/>
    <p:sldId id="266" r:id="rId4"/>
    <p:sldId id="269" r:id="rId5"/>
    <p:sldId id="270" r:id="rId6"/>
    <p:sldId id="267" r:id="rId7"/>
  </p:sldIdLst>
  <p:sldSz cx="5753100" cy="3238500"/>
  <p:notesSz cx="6858000" cy="9144000"/>
  <p:embeddedFontLst>
    <p:embeddedFont>
      <p:font typeface="Arial Nova" panose="020B0504020202020204" pitchFamily="34" charset="0"/>
      <p:regular r:id="rId8"/>
      <p:bold r:id="rId9"/>
      <p:italic r:id="rId10"/>
      <p:boldItalic r:id="rId11"/>
    </p:embeddedFont>
    <p:embeddedFont>
      <p:font typeface="Open sans" panose="020B0606030504020204" pitchFamily="34" charset="0"/>
      <p:regular r:id="rId12"/>
      <p:bold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172" d="100"/>
          <a:sy n="172" d="100"/>
        </p:scale>
        <p:origin x="43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 descr="Et bilde som inneholder tegnefilm, tekst, grafisk design, clip art&#10;&#10;Automatisk generert beskrivelse">
            <a:extLst>
              <a:ext uri="{FF2B5EF4-FFF2-40B4-BE49-F238E27FC236}">
                <a16:creationId xmlns:a16="http://schemas.microsoft.com/office/drawing/2014/main" id="{A493075A-3B3D-0A58-30ED-3154E265F10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4"/>
            <a:ext cx="5753100" cy="323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028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72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92979" y="52782"/>
            <a:ext cx="1278337" cy="639168"/>
          </a:xfrm>
          <a:custGeom>
            <a:avLst/>
            <a:gdLst/>
            <a:ahLst/>
            <a:cxnLst/>
            <a:rect l="l" t="t" r="r" b="b"/>
            <a:pathLst>
              <a:path w="1278337" h="639168">
                <a:moveTo>
                  <a:pt x="0" y="0"/>
                </a:moveTo>
                <a:lnTo>
                  <a:pt x="1278336" y="0"/>
                </a:lnTo>
                <a:lnTo>
                  <a:pt x="1278336" y="639168"/>
                </a:lnTo>
                <a:lnTo>
                  <a:pt x="0" y="6391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sp>
        <p:nvSpPr>
          <p:cNvPr id="3" name="Freeform 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-789600"/>
            <a:ext cx="5760000" cy="4029600"/>
          </a:xfrm>
          <a:custGeom>
            <a:avLst/>
            <a:gdLst/>
            <a:ahLst/>
            <a:cxnLst/>
            <a:rect l="l" t="t" r="r" b="b"/>
            <a:pathLst>
              <a:path w="5760000" h="4029600">
                <a:moveTo>
                  <a:pt x="0" y="0"/>
                </a:moveTo>
                <a:lnTo>
                  <a:pt x="5760000" y="0"/>
                </a:lnTo>
                <a:lnTo>
                  <a:pt x="5760000" y="4029600"/>
                </a:lnTo>
                <a:lnTo>
                  <a:pt x="0" y="40296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30000"/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sp>
        <p:nvSpPr>
          <p:cNvPr id="4" name="TextBox 4"/>
          <p:cNvSpPr txBox="1"/>
          <p:nvPr/>
        </p:nvSpPr>
        <p:spPr>
          <a:xfrm>
            <a:off x="456038" y="880555"/>
            <a:ext cx="931796" cy="2516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 dirty="0" err="1">
                <a:solidFill>
                  <a:srgbClr val="FEFEF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ontserrat 1"/>
              </a:rPr>
              <a:t>Overskrift</a:t>
            </a:r>
            <a:endParaRPr lang="en-US" sz="1500" dirty="0">
              <a:solidFill>
                <a:srgbClr val="FEFEF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Montserrat 1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390019" y="1309677"/>
            <a:ext cx="4979962" cy="6342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59080" lvl="1" indent="-129540" algn="l">
              <a:lnSpc>
                <a:spcPts val="1679"/>
              </a:lnSpc>
              <a:buFont typeface="Arial"/>
              <a:buChar char="•"/>
            </a:pPr>
            <a:r>
              <a:rPr lang="en-US" sz="1200" dirty="0" err="1">
                <a:solidFill>
                  <a:srgbClr val="FEFEF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ontserrat 1"/>
              </a:rPr>
              <a:t>Tekst</a:t>
            </a:r>
            <a:endParaRPr lang="en-US" sz="1200" dirty="0">
              <a:solidFill>
                <a:srgbClr val="FEFEF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Montserrat 1"/>
            </a:endParaRPr>
          </a:p>
          <a:p>
            <a:pPr marL="259080" lvl="1" indent="-129540" algn="l">
              <a:lnSpc>
                <a:spcPts val="1679"/>
              </a:lnSpc>
              <a:buFont typeface="Arial"/>
              <a:buChar char="•"/>
            </a:pPr>
            <a:r>
              <a:rPr lang="en-US" sz="1200" dirty="0" err="1">
                <a:solidFill>
                  <a:srgbClr val="FEFEF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ontserrat 1"/>
              </a:rPr>
              <a:t>Tekst</a:t>
            </a:r>
            <a:endParaRPr lang="en-US" sz="1200" dirty="0">
              <a:solidFill>
                <a:srgbClr val="FEFEF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Montserrat 1"/>
            </a:endParaRPr>
          </a:p>
          <a:p>
            <a:pPr marL="259080" lvl="1" indent="-129540" algn="l">
              <a:lnSpc>
                <a:spcPts val="1679"/>
              </a:lnSpc>
              <a:buFont typeface="Arial"/>
              <a:buChar char="•"/>
            </a:pPr>
            <a:r>
              <a:rPr lang="en-US" sz="1200" dirty="0" err="1">
                <a:solidFill>
                  <a:srgbClr val="FEFEF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ontserrat 1"/>
              </a:rPr>
              <a:t>Tekst</a:t>
            </a:r>
            <a:endParaRPr lang="en-US" sz="1200" dirty="0">
              <a:solidFill>
                <a:srgbClr val="FEFEF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Montserrat 1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72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92979" y="52782"/>
            <a:ext cx="1278337" cy="639168"/>
          </a:xfrm>
          <a:custGeom>
            <a:avLst/>
            <a:gdLst/>
            <a:ahLst/>
            <a:cxnLst/>
            <a:rect l="l" t="t" r="r" b="b"/>
            <a:pathLst>
              <a:path w="1278337" h="639168">
                <a:moveTo>
                  <a:pt x="0" y="0"/>
                </a:moveTo>
                <a:lnTo>
                  <a:pt x="1278336" y="0"/>
                </a:lnTo>
                <a:lnTo>
                  <a:pt x="1278336" y="639168"/>
                </a:lnTo>
                <a:lnTo>
                  <a:pt x="0" y="6391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sp>
        <p:nvSpPr>
          <p:cNvPr id="3" name="Freeform 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-789600"/>
            <a:ext cx="5760000" cy="4029600"/>
          </a:xfrm>
          <a:custGeom>
            <a:avLst/>
            <a:gdLst/>
            <a:ahLst/>
            <a:cxnLst/>
            <a:rect l="l" t="t" r="r" b="b"/>
            <a:pathLst>
              <a:path w="5760000" h="4029600">
                <a:moveTo>
                  <a:pt x="0" y="0"/>
                </a:moveTo>
                <a:lnTo>
                  <a:pt x="5760000" y="0"/>
                </a:lnTo>
                <a:lnTo>
                  <a:pt x="5760000" y="4029600"/>
                </a:lnTo>
                <a:lnTo>
                  <a:pt x="0" y="40296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30000"/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sp>
        <p:nvSpPr>
          <p:cNvPr id="4" name="TextBox 4"/>
          <p:cNvSpPr txBox="1"/>
          <p:nvPr/>
        </p:nvSpPr>
        <p:spPr>
          <a:xfrm>
            <a:off x="456038" y="880555"/>
            <a:ext cx="931796" cy="2454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 dirty="0" err="1">
                <a:solidFill>
                  <a:srgbClr val="FEFEFE"/>
                </a:solidFill>
                <a:latin typeface="Arial Nova" panose="020B0504020202020204" pitchFamily="34" charset="0"/>
                <a:ea typeface="Montserrat 1"/>
                <a:cs typeface="Montserrat 1"/>
                <a:sym typeface="Montserrat 1"/>
              </a:rPr>
              <a:t>Overskrift</a:t>
            </a:r>
            <a:endParaRPr lang="en-US" sz="1500" dirty="0">
              <a:solidFill>
                <a:srgbClr val="FEFEFE"/>
              </a:solidFill>
              <a:latin typeface="Arial Nova" panose="020B0504020202020204" pitchFamily="34" charset="0"/>
              <a:ea typeface="Montserrat 1"/>
              <a:cs typeface="Montserrat 1"/>
              <a:sym typeface="Montserrat 1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390019" y="1309677"/>
            <a:ext cx="4979962" cy="6342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59080" lvl="1" indent="-129540" algn="l">
              <a:lnSpc>
                <a:spcPts val="1679"/>
              </a:lnSpc>
              <a:buFont typeface="Arial"/>
              <a:buChar char="•"/>
            </a:pPr>
            <a:r>
              <a:rPr lang="en-US" sz="1200" dirty="0" err="1">
                <a:solidFill>
                  <a:srgbClr val="FEFEF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ontserrat 1"/>
              </a:rPr>
              <a:t>Tekst</a:t>
            </a:r>
            <a:endParaRPr lang="en-US" sz="1200" dirty="0">
              <a:solidFill>
                <a:srgbClr val="FEFEF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Montserrat 1"/>
            </a:endParaRPr>
          </a:p>
          <a:p>
            <a:pPr marL="259080" lvl="1" indent="-129540" algn="l">
              <a:lnSpc>
                <a:spcPts val="1679"/>
              </a:lnSpc>
              <a:buFont typeface="Arial"/>
              <a:buChar char="•"/>
            </a:pPr>
            <a:r>
              <a:rPr lang="en-US" sz="1200" dirty="0" err="1">
                <a:solidFill>
                  <a:srgbClr val="FEFEF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ontserrat 1"/>
              </a:rPr>
              <a:t>Tekst</a:t>
            </a:r>
            <a:endParaRPr lang="en-US" sz="1200" dirty="0">
              <a:solidFill>
                <a:srgbClr val="FEFEF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Montserrat 1"/>
            </a:endParaRPr>
          </a:p>
          <a:p>
            <a:pPr marL="259080" lvl="1" indent="-129540" algn="l">
              <a:lnSpc>
                <a:spcPts val="1679"/>
              </a:lnSpc>
              <a:buFont typeface="Arial"/>
              <a:buChar char="•"/>
            </a:pPr>
            <a:r>
              <a:rPr lang="en-US" sz="1200" dirty="0" err="1">
                <a:solidFill>
                  <a:srgbClr val="FEFEF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ontserrat 1"/>
              </a:rPr>
              <a:t>Tekst</a:t>
            </a:r>
            <a:endParaRPr lang="en-US" sz="1200" dirty="0">
              <a:solidFill>
                <a:srgbClr val="FEFEF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Montserrat 1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7278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1E7AFC0-5CCA-280B-13F4-9AF6151A7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D29B41AA-0ADF-D39D-6E11-CF51C19D70E1}"/>
              </a:ext>
            </a:extLst>
          </p:cNvPr>
          <p:cNvSpPr/>
          <p:nvPr/>
        </p:nvSpPr>
        <p:spPr>
          <a:xfrm>
            <a:off x="192979" y="52782"/>
            <a:ext cx="1278337" cy="639168"/>
          </a:xfrm>
          <a:custGeom>
            <a:avLst/>
            <a:gdLst/>
            <a:ahLst/>
            <a:cxnLst/>
            <a:rect l="l" t="t" r="r" b="b"/>
            <a:pathLst>
              <a:path w="1278337" h="639168">
                <a:moveTo>
                  <a:pt x="0" y="0"/>
                </a:moveTo>
                <a:lnTo>
                  <a:pt x="1278336" y="0"/>
                </a:lnTo>
                <a:lnTo>
                  <a:pt x="1278336" y="639168"/>
                </a:lnTo>
                <a:lnTo>
                  <a:pt x="0" y="6391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AD3991EA-B68A-D9EC-3949-062F2A92E2E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-789600"/>
            <a:ext cx="5760000" cy="4029600"/>
          </a:xfrm>
          <a:custGeom>
            <a:avLst/>
            <a:gdLst/>
            <a:ahLst/>
            <a:cxnLst/>
            <a:rect l="l" t="t" r="r" b="b"/>
            <a:pathLst>
              <a:path w="5760000" h="4029600">
                <a:moveTo>
                  <a:pt x="0" y="0"/>
                </a:moveTo>
                <a:lnTo>
                  <a:pt x="5760000" y="0"/>
                </a:lnTo>
                <a:lnTo>
                  <a:pt x="5760000" y="4029600"/>
                </a:lnTo>
                <a:lnTo>
                  <a:pt x="0" y="40296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30000"/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A9DEF05E-AE9A-CC94-6556-A5CBD545FD4A}"/>
              </a:ext>
            </a:extLst>
          </p:cNvPr>
          <p:cNvSpPr txBox="1"/>
          <p:nvPr/>
        </p:nvSpPr>
        <p:spPr>
          <a:xfrm>
            <a:off x="456038" y="880555"/>
            <a:ext cx="931796" cy="2454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 dirty="0" err="1">
                <a:solidFill>
                  <a:srgbClr val="FEFEFE"/>
                </a:solidFill>
                <a:latin typeface="Arial Nova" panose="020B0504020202020204" pitchFamily="34" charset="0"/>
                <a:ea typeface="Montserrat 1"/>
                <a:cs typeface="Montserrat 1"/>
                <a:sym typeface="Montserrat 1"/>
              </a:rPr>
              <a:t>Overskrift</a:t>
            </a:r>
            <a:endParaRPr lang="en-US" sz="1500" dirty="0">
              <a:solidFill>
                <a:srgbClr val="FEFEFE"/>
              </a:solidFill>
              <a:latin typeface="Arial Nova" panose="020B0504020202020204" pitchFamily="34" charset="0"/>
              <a:ea typeface="Montserrat 1"/>
              <a:cs typeface="Montserrat 1"/>
              <a:sym typeface="Montserrat 1"/>
            </a:endParaRP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4A1AF2B9-D866-681A-BC14-F1CCA51BD86C}"/>
              </a:ext>
            </a:extLst>
          </p:cNvPr>
          <p:cNvSpPr txBox="1"/>
          <p:nvPr/>
        </p:nvSpPr>
        <p:spPr>
          <a:xfrm>
            <a:off x="390019" y="1309677"/>
            <a:ext cx="4979962" cy="6342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59080" lvl="1" indent="-129540" algn="l">
              <a:lnSpc>
                <a:spcPts val="1679"/>
              </a:lnSpc>
              <a:buFont typeface="Arial"/>
              <a:buChar char="•"/>
            </a:pPr>
            <a:r>
              <a:rPr lang="en-US" sz="1200" dirty="0" err="1">
                <a:solidFill>
                  <a:srgbClr val="FEFEF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ontserrat 1"/>
              </a:rPr>
              <a:t>Tekst</a:t>
            </a:r>
            <a:endParaRPr lang="en-US" sz="1200" dirty="0">
              <a:solidFill>
                <a:srgbClr val="FEFEF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Montserrat 1"/>
            </a:endParaRPr>
          </a:p>
          <a:p>
            <a:pPr marL="259080" lvl="1" indent="-129540" algn="l">
              <a:lnSpc>
                <a:spcPts val="1679"/>
              </a:lnSpc>
              <a:buFont typeface="Arial"/>
              <a:buChar char="•"/>
            </a:pPr>
            <a:r>
              <a:rPr lang="en-US" sz="1200" dirty="0" err="1">
                <a:solidFill>
                  <a:srgbClr val="FEFEF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ontserrat 1"/>
              </a:rPr>
              <a:t>Tekst</a:t>
            </a:r>
            <a:endParaRPr lang="en-US" sz="1200" dirty="0">
              <a:solidFill>
                <a:srgbClr val="FEFEF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Montserrat 1"/>
            </a:endParaRPr>
          </a:p>
          <a:p>
            <a:pPr marL="259080" lvl="1" indent="-129540" algn="l">
              <a:lnSpc>
                <a:spcPts val="1679"/>
              </a:lnSpc>
              <a:buFont typeface="Arial"/>
              <a:buChar char="•"/>
            </a:pPr>
            <a:r>
              <a:rPr lang="en-US" sz="1200" dirty="0" err="1">
                <a:solidFill>
                  <a:srgbClr val="FEFEF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ontserrat 1"/>
              </a:rPr>
              <a:t>Tekst</a:t>
            </a:r>
            <a:endParaRPr lang="en-US" sz="1200" dirty="0">
              <a:solidFill>
                <a:srgbClr val="FEFEF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Montserrat 1"/>
            </a:endParaRPr>
          </a:p>
        </p:txBody>
      </p:sp>
    </p:spTree>
    <p:extLst>
      <p:ext uri="{BB962C8B-B14F-4D97-AF65-F5344CB8AC3E}">
        <p14:creationId xmlns:p14="http://schemas.microsoft.com/office/powerpoint/2010/main" val="490130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7278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A3FD11D-36E3-8708-4E51-D290BCCD07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801A075F-C2B4-3E46-5845-9091098D4383}"/>
              </a:ext>
            </a:extLst>
          </p:cNvPr>
          <p:cNvSpPr/>
          <p:nvPr/>
        </p:nvSpPr>
        <p:spPr>
          <a:xfrm>
            <a:off x="192979" y="52782"/>
            <a:ext cx="1278337" cy="639168"/>
          </a:xfrm>
          <a:custGeom>
            <a:avLst/>
            <a:gdLst/>
            <a:ahLst/>
            <a:cxnLst/>
            <a:rect l="l" t="t" r="r" b="b"/>
            <a:pathLst>
              <a:path w="1278337" h="639168">
                <a:moveTo>
                  <a:pt x="0" y="0"/>
                </a:moveTo>
                <a:lnTo>
                  <a:pt x="1278336" y="0"/>
                </a:lnTo>
                <a:lnTo>
                  <a:pt x="1278336" y="639168"/>
                </a:lnTo>
                <a:lnTo>
                  <a:pt x="0" y="6391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C353E279-89A4-33DC-DC5D-E4440100745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-789600"/>
            <a:ext cx="5760000" cy="4029600"/>
          </a:xfrm>
          <a:custGeom>
            <a:avLst/>
            <a:gdLst/>
            <a:ahLst/>
            <a:cxnLst/>
            <a:rect l="l" t="t" r="r" b="b"/>
            <a:pathLst>
              <a:path w="5760000" h="4029600">
                <a:moveTo>
                  <a:pt x="0" y="0"/>
                </a:moveTo>
                <a:lnTo>
                  <a:pt x="5760000" y="0"/>
                </a:lnTo>
                <a:lnTo>
                  <a:pt x="5760000" y="4029600"/>
                </a:lnTo>
                <a:lnTo>
                  <a:pt x="0" y="40296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30000"/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26631FAA-D0C8-1FF7-F927-778132273B3C}"/>
              </a:ext>
            </a:extLst>
          </p:cNvPr>
          <p:cNvSpPr txBox="1"/>
          <p:nvPr/>
        </p:nvSpPr>
        <p:spPr>
          <a:xfrm>
            <a:off x="456038" y="880555"/>
            <a:ext cx="931796" cy="2454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 dirty="0" err="1">
                <a:solidFill>
                  <a:srgbClr val="FEFEFE"/>
                </a:solidFill>
                <a:latin typeface="Arial Nova" panose="020B0504020202020204" pitchFamily="34" charset="0"/>
                <a:ea typeface="Montserrat 1"/>
                <a:cs typeface="Montserrat 1"/>
                <a:sym typeface="Montserrat 1"/>
              </a:rPr>
              <a:t>Overskrift</a:t>
            </a:r>
            <a:endParaRPr lang="en-US" sz="1500" dirty="0">
              <a:solidFill>
                <a:srgbClr val="FEFEFE"/>
              </a:solidFill>
              <a:latin typeface="Arial Nova" panose="020B0504020202020204" pitchFamily="34" charset="0"/>
              <a:ea typeface="Montserrat 1"/>
              <a:cs typeface="Montserrat 1"/>
              <a:sym typeface="Montserrat 1"/>
            </a:endParaRP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392222EE-0B26-1843-C836-F115D61E9C8E}"/>
              </a:ext>
            </a:extLst>
          </p:cNvPr>
          <p:cNvSpPr txBox="1"/>
          <p:nvPr/>
        </p:nvSpPr>
        <p:spPr>
          <a:xfrm>
            <a:off x="390019" y="1309677"/>
            <a:ext cx="4979962" cy="6342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59080" lvl="1" indent="-129540" algn="l">
              <a:lnSpc>
                <a:spcPts val="1679"/>
              </a:lnSpc>
              <a:buFont typeface="Arial"/>
              <a:buChar char="•"/>
            </a:pPr>
            <a:r>
              <a:rPr lang="en-US" sz="1200" dirty="0" err="1">
                <a:solidFill>
                  <a:srgbClr val="FEFEF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ontserrat 1"/>
              </a:rPr>
              <a:t>Tekst</a:t>
            </a:r>
            <a:endParaRPr lang="en-US" sz="1200" dirty="0">
              <a:solidFill>
                <a:srgbClr val="FEFEF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Montserrat 1"/>
            </a:endParaRPr>
          </a:p>
          <a:p>
            <a:pPr marL="259080" lvl="1" indent="-129540" algn="l">
              <a:lnSpc>
                <a:spcPts val="1679"/>
              </a:lnSpc>
              <a:buFont typeface="Arial"/>
              <a:buChar char="•"/>
            </a:pPr>
            <a:r>
              <a:rPr lang="en-US" sz="1200" dirty="0" err="1">
                <a:solidFill>
                  <a:srgbClr val="FEFEF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ontserrat 1"/>
              </a:rPr>
              <a:t>Tekst</a:t>
            </a:r>
            <a:endParaRPr lang="en-US" sz="1200" dirty="0">
              <a:solidFill>
                <a:srgbClr val="FEFEF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Montserrat 1"/>
            </a:endParaRPr>
          </a:p>
          <a:p>
            <a:pPr marL="259080" lvl="1" indent="-129540" algn="l">
              <a:lnSpc>
                <a:spcPts val="1679"/>
              </a:lnSpc>
              <a:buFont typeface="Arial"/>
              <a:buChar char="•"/>
            </a:pPr>
            <a:r>
              <a:rPr lang="en-US" sz="1200" dirty="0" err="1">
                <a:solidFill>
                  <a:srgbClr val="FEFEF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ontserrat 1"/>
              </a:rPr>
              <a:t>Tekst</a:t>
            </a:r>
            <a:endParaRPr lang="en-US" sz="1200" dirty="0">
              <a:solidFill>
                <a:srgbClr val="FEFEF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Montserrat 1"/>
            </a:endParaRPr>
          </a:p>
        </p:txBody>
      </p:sp>
    </p:spTree>
    <p:extLst>
      <p:ext uri="{BB962C8B-B14F-4D97-AF65-F5344CB8AC3E}">
        <p14:creationId xmlns:p14="http://schemas.microsoft.com/office/powerpoint/2010/main" val="2966000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72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-789600"/>
            <a:ext cx="5760000" cy="4029600"/>
          </a:xfrm>
          <a:custGeom>
            <a:avLst/>
            <a:gdLst/>
            <a:ahLst/>
            <a:cxnLst/>
            <a:rect l="l" t="t" r="r" b="b"/>
            <a:pathLst>
              <a:path w="5760000" h="4029600">
                <a:moveTo>
                  <a:pt x="0" y="0"/>
                </a:moveTo>
                <a:lnTo>
                  <a:pt x="5760000" y="0"/>
                </a:lnTo>
                <a:lnTo>
                  <a:pt x="5760000" y="4029600"/>
                </a:lnTo>
                <a:lnTo>
                  <a:pt x="0" y="40296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0000"/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sp>
        <p:nvSpPr>
          <p:cNvPr id="3" name="Freeform 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090514" y="621127"/>
            <a:ext cx="1345486" cy="2125851"/>
          </a:xfrm>
          <a:custGeom>
            <a:avLst/>
            <a:gdLst/>
            <a:ahLst/>
            <a:cxnLst/>
            <a:rect l="l" t="t" r="r" b="b"/>
            <a:pathLst>
              <a:path w="1345486" h="2125851">
                <a:moveTo>
                  <a:pt x="0" y="0"/>
                </a:moveTo>
                <a:lnTo>
                  <a:pt x="1345486" y="0"/>
                </a:lnTo>
                <a:lnTo>
                  <a:pt x="1345486" y="2125850"/>
                </a:lnTo>
                <a:lnTo>
                  <a:pt x="0" y="212585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grpSp>
        <p:nvGrpSpPr>
          <p:cNvPr id="4" name="Group 4"/>
          <p:cNvGrpSpPr/>
          <p:nvPr/>
        </p:nvGrpSpPr>
        <p:grpSpPr>
          <a:xfrm>
            <a:off x="437181" y="1684052"/>
            <a:ext cx="4878738" cy="1382484"/>
            <a:chOff x="0" y="0"/>
            <a:chExt cx="2577537" cy="730395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577537" cy="730395"/>
            </a:xfrm>
            <a:custGeom>
              <a:avLst/>
              <a:gdLst/>
              <a:ahLst/>
              <a:cxnLst/>
              <a:rect l="l" t="t" r="r" b="b"/>
              <a:pathLst>
                <a:path w="2577537" h="730395">
                  <a:moveTo>
                    <a:pt x="41259" y="0"/>
                  </a:moveTo>
                  <a:lnTo>
                    <a:pt x="2536279" y="0"/>
                  </a:lnTo>
                  <a:cubicBezTo>
                    <a:pt x="2547221" y="0"/>
                    <a:pt x="2557716" y="4347"/>
                    <a:pt x="2565453" y="12084"/>
                  </a:cubicBezTo>
                  <a:cubicBezTo>
                    <a:pt x="2573191" y="19822"/>
                    <a:pt x="2577537" y="30316"/>
                    <a:pt x="2577537" y="41259"/>
                  </a:cubicBezTo>
                  <a:lnTo>
                    <a:pt x="2577537" y="689136"/>
                  </a:lnTo>
                  <a:cubicBezTo>
                    <a:pt x="2577537" y="711922"/>
                    <a:pt x="2559065" y="730395"/>
                    <a:pt x="2536279" y="730395"/>
                  </a:cubicBezTo>
                  <a:lnTo>
                    <a:pt x="41259" y="730395"/>
                  </a:lnTo>
                  <a:cubicBezTo>
                    <a:pt x="18472" y="730395"/>
                    <a:pt x="0" y="711922"/>
                    <a:pt x="0" y="689136"/>
                  </a:cubicBezTo>
                  <a:lnTo>
                    <a:pt x="0" y="41259"/>
                  </a:lnTo>
                  <a:cubicBezTo>
                    <a:pt x="0" y="18472"/>
                    <a:pt x="18472" y="0"/>
                    <a:pt x="41259" y="0"/>
                  </a:cubicBezTo>
                  <a:close/>
                </a:path>
              </a:pathLst>
            </a:custGeom>
            <a:solidFill>
              <a:srgbClr val="077278"/>
            </a:solidFill>
          </p:spPr>
          <p:txBody>
            <a:bodyPr/>
            <a:lstStyle/>
            <a:p>
              <a:endParaRPr lang="nb-NO"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-28575"/>
              <a:ext cx="2577537" cy="75897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40"/>
                </a:lnSpc>
              </a:pPr>
              <a:endParaRPr/>
            </a:p>
          </p:txBody>
        </p:sp>
      </p:grpSp>
      <p:sp>
        <p:nvSpPr>
          <p:cNvPr id="7" name="Freeform 7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562206" y="175758"/>
            <a:ext cx="2635589" cy="1317794"/>
          </a:xfrm>
          <a:custGeom>
            <a:avLst/>
            <a:gdLst/>
            <a:ahLst/>
            <a:cxnLst/>
            <a:rect l="l" t="t" r="r" b="b"/>
            <a:pathLst>
              <a:path w="2635589" h="1317794">
                <a:moveTo>
                  <a:pt x="0" y="0"/>
                </a:moveTo>
                <a:lnTo>
                  <a:pt x="2635588" y="0"/>
                </a:lnTo>
                <a:lnTo>
                  <a:pt x="2635588" y="1317794"/>
                </a:lnTo>
                <a:lnTo>
                  <a:pt x="0" y="131779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grpSp>
        <p:nvGrpSpPr>
          <p:cNvPr id="8" name="Group 8"/>
          <p:cNvGrpSpPr/>
          <p:nvPr/>
        </p:nvGrpSpPr>
        <p:grpSpPr>
          <a:xfrm>
            <a:off x="835366" y="1832881"/>
            <a:ext cx="931966" cy="1058484"/>
            <a:chOff x="0" y="0"/>
            <a:chExt cx="1242621" cy="1411312"/>
          </a:xfrm>
        </p:grpSpPr>
        <p:grpSp>
          <p:nvGrpSpPr>
            <p:cNvPr id="9" name="Group 9"/>
            <p:cNvGrpSpPr/>
            <p:nvPr/>
          </p:nvGrpSpPr>
          <p:grpSpPr>
            <a:xfrm>
              <a:off x="0" y="0"/>
              <a:ext cx="1242621" cy="1411312"/>
              <a:chOff x="0" y="0"/>
              <a:chExt cx="812800" cy="923141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812800" cy="923141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923141">
                    <a:moveTo>
                      <a:pt x="142365" y="0"/>
                    </a:moveTo>
                    <a:lnTo>
                      <a:pt x="670435" y="0"/>
                    </a:lnTo>
                    <a:cubicBezTo>
                      <a:pt x="708193" y="0"/>
                      <a:pt x="744404" y="14999"/>
                      <a:pt x="771102" y="41698"/>
                    </a:cubicBezTo>
                    <a:cubicBezTo>
                      <a:pt x="797801" y="68396"/>
                      <a:pt x="812800" y="104607"/>
                      <a:pt x="812800" y="142365"/>
                    </a:cubicBezTo>
                    <a:lnTo>
                      <a:pt x="812800" y="780776"/>
                    </a:lnTo>
                    <a:cubicBezTo>
                      <a:pt x="812800" y="818533"/>
                      <a:pt x="797801" y="854744"/>
                      <a:pt x="771102" y="881443"/>
                    </a:cubicBezTo>
                    <a:cubicBezTo>
                      <a:pt x="744404" y="908141"/>
                      <a:pt x="708193" y="923141"/>
                      <a:pt x="670435" y="923141"/>
                    </a:cubicBezTo>
                    <a:lnTo>
                      <a:pt x="142365" y="923141"/>
                    </a:lnTo>
                    <a:cubicBezTo>
                      <a:pt x="104607" y="923141"/>
                      <a:pt x="68396" y="908141"/>
                      <a:pt x="41698" y="881443"/>
                    </a:cubicBezTo>
                    <a:cubicBezTo>
                      <a:pt x="14999" y="854744"/>
                      <a:pt x="0" y="818533"/>
                      <a:pt x="0" y="780776"/>
                    </a:cubicBezTo>
                    <a:lnTo>
                      <a:pt x="0" y="142365"/>
                    </a:lnTo>
                    <a:cubicBezTo>
                      <a:pt x="0" y="104607"/>
                      <a:pt x="14999" y="68396"/>
                      <a:pt x="41698" y="41698"/>
                    </a:cubicBezTo>
                    <a:cubicBezTo>
                      <a:pt x="68396" y="14999"/>
                      <a:pt x="104607" y="0"/>
                      <a:pt x="142365" y="0"/>
                    </a:cubicBezTo>
                    <a:close/>
                  </a:path>
                </a:pathLst>
              </a:custGeom>
              <a:solidFill>
                <a:srgbClr val="7DB4B7">
                  <a:alpha val="49804"/>
                </a:srgbClr>
              </a:solidFill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28575"/>
                <a:ext cx="812800" cy="951716"/>
              </a:xfrm>
              <a:prstGeom prst="rect">
                <a:avLst/>
              </a:prstGeom>
            </p:spPr>
            <p:txBody>
              <a:bodyPr lIns="45711" tIns="45711" rIns="45711" bIns="45711" rtlCol="0" anchor="ctr"/>
              <a:lstStyle/>
              <a:p>
                <a:pPr algn="ctr">
                  <a:lnSpc>
                    <a:spcPts val="1640"/>
                  </a:lnSpc>
                </a:pPr>
                <a:endParaRPr/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102443" y="108323"/>
              <a:ext cx="1037735" cy="1037735"/>
              <a:chOff x="0" y="0"/>
              <a:chExt cx="812800" cy="812800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92985" y="0"/>
                    </a:moveTo>
                    <a:lnTo>
                      <a:pt x="719815" y="0"/>
                    </a:lnTo>
                    <a:cubicBezTo>
                      <a:pt x="771169" y="0"/>
                      <a:pt x="812800" y="41631"/>
                      <a:pt x="812800" y="92985"/>
                    </a:cubicBezTo>
                    <a:lnTo>
                      <a:pt x="812800" y="719815"/>
                    </a:lnTo>
                    <a:cubicBezTo>
                      <a:pt x="812800" y="771169"/>
                      <a:pt x="771169" y="812800"/>
                      <a:pt x="719815" y="812800"/>
                    </a:cubicBezTo>
                    <a:lnTo>
                      <a:pt x="92985" y="812800"/>
                    </a:lnTo>
                    <a:cubicBezTo>
                      <a:pt x="41631" y="812800"/>
                      <a:pt x="0" y="771169"/>
                      <a:pt x="0" y="719815"/>
                    </a:cubicBezTo>
                    <a:lnTo>
                      <a:pt x="0" y="92985"/>
                    </a:lnTo>
                    <a:cubicBezTo>
                      <a:pt x="0" y="41631"/>
                      <a:pt x="41631" y="0"/>
                      <a:pt x="92985" y="0"/>
                    </a:cubicBezTo>
                    <a:close/>
                  </a:path>
                </a:pathLst>
              </a:cu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14" name="TextBox 14"/>
            <p:cNvSpPr txBox="1"/>
            <p:nvPr/>
          </p:nvSpPr>
          <p:spPr>
            <a:xfrm>
              <a:off x="311180" y="1117483"/>
              <a:ext cx="620263" cy="25160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632"/>
                </a:lnSpc>
              </a:pPr>
              <a:r>
                <a:rPr lang="en-US" sz="1100" dirty="0">
                  <a:solidFill>
                    <a:srgbClr val="FFFFFF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Montserrat 2"/>
                </a:rPr>
                <a:t>lpp.no</a:t>
              </a:r>
            </a:p>
          </p:txBody>
        </p:sp>
      </p:grpSp>
      <p:sp>
        <p:nvSpPr>
          <p:cNvPr id="15" name="Freeform 15"/>
          <p:cNvSpPr/>
          <p:nvPr/>
        </p:nvSpPr>
        <p:spPr>
          <a:xfrm>
            <a:off x="1923902" y="1974401"/>
            <a:ext cx="202877" cy="202877"/>
          </a:xfrm>
          <a:custGeom>
            <a:avLst/>
            <a:gdLst/>
            <a:ahLst/>
            <a:cxnLst/>
            <a:rect l="l" t="t" r="r" b="b"/>
            <a:pathLst>
              <a:path w="202877" h="202877">
                <a:moveTo>
                  <a:pt x="0" y="0"/>
                </a:moveTo>
                <a:lnTo>
                  <a:pt x="202877" y="0"/>
                </a:lnTo>
                <a:lnTo>
                  <a:pt x="202877" y="202877"/>
                </a:lnTo>
                <a:lnTo>
                  <a:pt x="0" y="202877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sp>
        <p:nvSpPr>
          <p:cNvPr id="16" name="TextBox 16"/>
          <p:cNvSpPr txBox="1"/>
          <p:nvPr/>
        </p:nvSpPr>
        <p:spPr>
          <a:xfrm>
            <a:off x="2283349" y="1853936"/>
            <a:ext cx="2209349" cy="3233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84"/>
              </a:lnSpc>
            </a:pPr>
            <a:r>
              <a:rPr lang="en-US" sz="1400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ontserrat 2"/>
              </a:rPr>
              <a:t>lpp@lpp.no 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940055" y="2316444"/>
            <a:ext cx="3433646" cy="5100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096"/>
              </a:lnSpc>
            </a:pPr>
            <a:r>
              <a:rPr lang="en-US" sz="1145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ontserrat 1 Bold"/>
              </a:rPr>
              <a:t>Facebook og Instagram:</a:t>
            </a:r>
            <a:r>
              <a:rPr lang="en-US" sz="1145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ontserrat 1"/>
              </a:rPr>
              <a:t> @lppnorge</a:t>
            </a:r>
          </a:p>
          <a:p>
            <a:pPr algn="l">
              <a:lnSpc>
                <a:spcPts val="2096"/>
              </a:lnSpc>
            </a:pPr>
            <a:r>
              <a:rPr lang="en-US" sz="1145" b="1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ontserrat 1 Bold"/>
              </a:rPr>
              <a:t>Linkedin</a:t>
            </a:r>
            <a:r>
              <a:rPr lang="en-US" sz="1145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ontserrat 1 Bold"/>
              </a:rPr>
              <a:t>:</a:t>
            </a:r>
            <a:r>
              <a:rPr lang="en-US" sz="1145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ontserrat 1"/>
              </a:rPr>
              <a:t> LPP - </a:t>
            </a:r>
            <a:r>
              <a:rPr lang="en-US" sz="1145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ontserrat 1"/>
              </a:rPr>
              <a:t>Pårørende</a:t>
            </a:r>
            <a:r>
              <a:rPr lang="en-US" sz="1145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ontserrat 1"/>
              </a:rPr>
              <a:t> </a:t>
            </a:r>
            <a:r>
              <a:rPr lang="en-US" sz="1145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ontserrat 1"/>
              </a:rPr>
              <a:t>innen</a:t>
            </a:r>
            <a:r>
              <a:rPr lang="en-US" sz="1145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ontserrat 1"/>
              </a:rPr>
              <a:t> </a:t>
            </a:r>
            <a:r>
              <a:rPr lang="en-US" sz="1145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ontserrat 1"/>
              </a:rPr>
              <a:t>psykisk</a:t>
            </a:r>
            <a:r>
              <a:rPr lang="en-US" sz="1145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ontserrat 1"/>
              </a:rPr>
              <a:t> </a:t>
            </a:r>
            <a:r>
              <a:rPr lang="en-US" sz="1145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Montserrat 1"/>
              </a:rPr>
              <a:t>helse</a:t>
            </a:r>
            <a:endParaRPr lang="en-US" sz="1145" dirty="0">
              <a:solidFill>
                <a:srgbClr val="FFFF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Montserrat 1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38</Words>
  <Application>Microsoft Office PowerPoint</Application>
  <PresentationFormat>Egendefinert</PresentationFormat>
  <Paragraphs>20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1" baseType="lpstr">
      <vt:lpstr>Arial</vt:lpstr>
      <vt:lpstr>Calibri</vt:lpstr>
      <vt:lpstr>Arial Nova</vt:lpstr>
      <vt:lpstr>Open sans</vt:lpstr>
      <vt:lpstr>Office Theme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Hvem er LPP?</dc:title>
  <cp:lastModifiedBy>Trine Olsen Tuvnes</cp:lastModifiedBy>
  <cp:revision>10</cp:revision>
  <dcterms:created xsi:type="dcterms:W3CDTF">2006-08-16T00:00:00Z</dcterms:created>
  <dcterms:modified xsi:type="dcterms:W3CDTF">2025-01-07T12:56:58Z</dcterms:modified>
  <dc:identifier>DAGVs3eUpgU</dc:identifier>
</cp:coreProperties>
</file>