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61" r:id="rId7"/>
    <p:sldId id="265" r:id="rId8"/>
    <p:sldId id="264" r:id="rId9"/>
    <p:sldId id="263" r:id="rId10"/>
    <p:sldId id="262" r:id="rId11"/>
    <p:sldId id="258" r:id="rId12"/>
    <p:sldId id="260" r:id="rId13"/>
    <p:sldId id="259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4C3BD831-39DA-479A-88E4-3FDF28E579F1}">
          <p14:sldIdLst>
            <p14:sldId id="256"/>
            <p14:sldId id="266"/>
            <p14:sldId id="267"/>
            <p14:sldId id="268"/>
            <p14:sldId id="257"/>
            <p14:sldId id="261"/>
            <p14:sldId id="265"/>
            <p14:sldId id="264"/>
            <p14:sldId id="263"/>
            <p14:sldId id="262"/>
          </p14:sldIdLst>
        </p14:section>
        <p14:section name="Inndeling uten navn" id="{568EB46D-A4B0-4BD1-8D77-88DBCB68220C}">
          <p14:sldIdLst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4A710A-97F6-42AD-88F1-C9FFD80A7E63}" v="1" dt="2023-09-01T19:01:50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8T12:23:3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8T12:23:35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ABD8FE-9C12-A249-85E7-8831D51D1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1DFBB4-024D-27ED-B503-71B0A6E62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AE4E6E-76DB-A880-0097-5E0F4B2C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CC4123-BAA4-D78E-775F-967C1C8A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28D741-B08D-B695-87DC-72D7676D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66686A-B9A2-DB88-9BD0-F6CECA82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EB6951-8202-9152-F190-772B32F31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D4BF35-02DA-E8D0-A7BD-DC332899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8E9828-7BC1-23F0-8FA8-19493FDF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A9DE21-451F-9B2F-6E31-0B21E062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45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431473-8E57-B36B-9DF1-563350A6C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34C72E5-BAF4-A729-FF70-06EB250FC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E899F1-3ED4-3AFA-2C40-872DA5398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1DBE24-98F8-2113-B5EE-FF1A9E1E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12A0AA-02D7-C0B9-0B2F-E573ACA6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30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1C6F63-66AE-52A8-402F-78BAB085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EB3BF8-CAF0-39D0-B9F4-4D561C1E3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447A09-74FF-CA2A-D1D8-CAF16C41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347E2F-89EE-6286-BA95-38B6E1D7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2BCB1A-4683-BD30-6EF9-FA29BA0B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45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8FCCDF-8E42-AC81-3B1D-98972124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759571D-5540-6685-F659-697D0715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89F427-33C1-CFF3-0283-945787EE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BC7D0D-F8EC-25A5-283B-3D98E5BB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AAFC34-3D76-024C-DD69-9A626FE2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114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487E8-9445-F20C-66EB-B1D72BC90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434819-1BD1-81E3-E300-B1C3DB861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33C500-656B-43ED-264B-88ACC05DF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8765DD1-86FC-19AD-89A9-697D0429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561A76-9DEB-771B-200E-D2FC9AB6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C5A85D5-7441-8E2E-D7DC-22295BC6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127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D024AA-C5A8-128C-69F4-81E7DD37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C83D6-1CFA-A1DB-8C61-8D97C2F41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816E93F-5237-1AE2-B91B-7BCC296D0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596D4F4-01F7-1005-680F-C1509F965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C12186C-2642-96BF-B0C3-6DFA0C440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999C0FC-68C8-44FE-AD78-0436C3C3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FD20317-52A4-6246-1163-13E5C2B9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6716253-4761-1C6B-8B81-CDCB0F77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29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D79CD7-13A6-BDF8-84FC-A38BE408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4932527-3548-FEA3-1E2A-BB970B51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B835271-7AED-B2FB-3993-49DA6CBF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37E4F3C-56EA-46CC-3CD8-ECDC2A83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25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2F85437-5A5B-2533-9CD0-18D44F9B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D43FB06-9199-61E2-D0CB-58CD990D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227E431-60BB-91DF-FE16-8C9E0B88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05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2344DD-A3D7-B6B3-721E-5AB361DA7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AF8D0D-B9B2-3F5A-EA99-E19420F7D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DB047FD-A36D-F7C9-81DE-01695C55D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DBC82B7-6A44-8D7A-0A6F-46CD1A01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0AF56B-F191-69C4-14E5-C14B34EF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4F08EF6-0B54-C001-5A38-2EDB5D05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804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D0321-C031-DD76-7AB6-746A0D34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3603E89-1FFB-A04A-F742-D8AB94C4A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25A007-3AEE-5BDD-2911-5ABC393C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19A3D7-4B85-1C34-A2DE-DC61AE4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D4E4E5-DA0B-B5D8-0A20-F6D1E0C1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D19EBBA-0E10-2670-772E-E97D659F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17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C59CDCB-B27D-F6A4-CFF4-ACFE6865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6450981-FDC6-E16B-3231-9EFC63EC6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EE1837-81DD-8AED-1215-EF71DD1B0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CA0B-7F43-47D7-8E06-DBC4E7853363}" type="datetimeFigureOut">
              <a:rPr lang="nb-NO" smtClean="0"/>
              <a:pPr/>
              <a:t>01.09.2023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3C2461-0A01-2F1A-5CE4-9745AA6AD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B26D05-BC45-6A8E-327A-7CDBBFEB4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6AE8-23C4-4EB1-A8D8-191C82DF30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4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C9B180-E9DE-C2BE-22ED-EA7137E91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HVORDAN KAN PÅRØRENDE TAKLE STRESS OG BEARBEIDE TRAUMER?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CB67D6A-B30F-6702-8215-023C4636F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FOREDRAG PÅ LPP SITT SOLSTRANDSEMINAR 02 09 23</a:t>
            </a:r>
          </a:p>
          <a:p>
            <a:r>
              <a:rPr lang="nb-NO" dirty="0"/>
              <a:t>Leif Jonny Mandelid</a:t>
            </a:r>
          </a:p>
        </p:txBody>
      </p:sp>
    </p:spTree>
    <p:extLst>
      <p:ext uri="{BB962C8B-B14F-4D97-AF65-F5344CB8AC3E}">
        <p14:creationId xmlns:p14="http://schemas.microsoft.com/office/powerpoint/2010/main" val="346122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006B89BD-FBB1-5DC2-7C61-672C7C69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        NORMALE FØLELSER, MEN…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D2AB1CD-9E47-BE4F-0024-EC89C1E7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Vonde følelser: utmattelse, frykt, angst, forvirring, usikkerhet, sorg, sinne, tvil, håpløshet, skyld, skam, kritikk</a:t>
            </a:r>
          </a:p>
          <a:p>
            <a:r>
              <a:rPr lang="nb-NO" sz="4000" dirty="0"/>
              <a:t>Gode følelser: tålmodighet, trygghet, ro, kjærlighet, godhet, håp, overbærenhet</a:t>
            </a:r>
          </a:p>
          <a:p>
            <a:r>
              <a:rPr lang="nb-NO" sz="4000" dirty="0"/>
              <a:t>Alle har dem mer eller mindre avhengig av erfaring og situasjon, men når blir det for mye? </a:t>
            </a:r>
          </a:p>
        </p:txBody>
      </p:sp>
    </p:spTree>
    <p:extLst>
      <p:ext uri="{BB962C8B-B14F-4D97-AF65-F5344CB8AC3E}">
        <p14:creationId xmlns:p14="http://schemas.microsoft.com/office/powerpoint/2010/main" val="28388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7536ED-B963-00BE-3DBE-1CADD5AD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400" b="1" dirty="0"/>
              <a:t> HÅNDTERE VANSKELIG SAMHANDLING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C3639D-4457-E4E0-FF84-69DBE0218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490" y="1599483"/>
            <a:ext cx="10515600" cy="4351338"/>
          </a:xfrm>
        </p:spPr>
        <p:txBody>
          <a:bodyPr>
            <a:normAutofit/>
          </a:bodyPr>
          <a:lstStyle/>
          <a:p>
            <a:r>
              <a:rPr lang="nb-NO" sz="4000" dirty="0"/>
              <a:t>Unngå kritikk og overinvolvering</a:t>
            </a:r>
          </a:p>
          <a:p>
            <a:r>
              <a:rPr lang="nb-NO" sz="4000" dirty="0"/>
              <a:t>Se mennesket bak symptomer og funksjonssvikt</a:t>
            </a:r>
          </a:p>
          <a:p>
            <a:r>
              <a:rPr lang="nb-NO" sz="4000" dirty="0"/>
              <a:t>Planlegg samtaler</a:t>
            </a:r>
          </a:p>
          <a:p>
            <a:r>
              <a:rPr lang="nb-NO" sz="4000" dirty="0"/>
              <a:t>Være tålmodig og ikke-dømmende</a:t>
            </a:r>
          </a:p>
          <a:p>
            <a:r>
              <a:rPr lang="nb-NO" sz="4000" dirty="0"/>
              <a:t>Si </a:t>
            </a:r>
            <a:r>
              <a:rPr lang="nb-NO" sz="4000" i="1" dirty="0"/>
              <a:t>både </a:t>
            </a:r>
            <a:r>
              <a:rPr lang="nb-NO" sz="4000" dirty="0"/>
              <a:t>hva du </a:t>
            </a:r>
            <a:r>
              <a:rPr lang="nb-NO" sz="4000" i="1" dirty="0"/>
              <a:t>kan </a:t>
            </a:r>
            <a:r>
              <a:rPr lang="nb-NO" sz="4000" dirty="0"/>
              <a:t>og hva du </a:t>
            </a:r>
            <a:r>
              <a:rPr lang="nb-NO" sz="4000" i="1" dirty="0"/>
              <a:t>ikke kan </a:t>
            </a:r>
            <a:r>
              <a:rPr lang="nb-NO" sz="4000" dirty="0"/>
              <a:t>gjøre for </a:t>
            </a:r>
            <a:r>
              <a:rPr lang="nb-NO" sz="4000"/>
              <a:t>å støtte den syke 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27317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ADE6F84C-6888-937C-306D-3877467D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  HA KLARE PROSEDYRER FOR HJELP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AF37160-FF8B-2AD5-D80D-F9D3CD76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4000" dirty="0"/>
              <a:t>Krev din plass og rolle i behandlingsplanen for det syke familiemedlemmet</a:t>
            </a:r>
          </a:p>
          <a:p>
            <a:r>
              <a:rPr lang="nb-NO" sz="4000" dirty="0"/>
              <a:t>Be om kriseplan for det syke familiemedlemmet</a:t>
            </a:r>
          </a:p>
          <a:p>
            <a:pPr marL="0" indent="0">
              <a:buNone/>
            </a:pPr>
            <a:r>
              <a:rPr lang="nb-NO" sz="4000" dirty="0"/>
              <a:t>  og hvordan du aktiverer den</a:t>
            </a:r>
          </a:p>
          <a:p>
            <a:pPr marL="0" indent="0">
              <a:buNone/>
            </a:pPr>
            <a:r>
              <a:rPr lang="nb-NO" sz="4000" dirty="0"/>
              <a:t>NB: Øker trygghet og motvirker utbrenthet!!!</a:t>
            </a:r>
          </a:p>
          <a:p>
            <a:pPr marL="0" indent="0">
              <a:buNone/>
            </a:pPr>
            <a:r>
              <a:rPr lang="nb-NO" sz="4000" dirty="0"/>
              <a:t> </a:t>
            </a:r>
          </a:p>
          <a:p>
            <a:pPr marL="0" indent="0">
              <a:buNone/>
            </a:pPr>
            <a:r>
              <a:rPr lang="nb-NO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906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50B9A6-11B6-35B4-5763-2BFA33B7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                           </a:t>
            </a:r>
            <a:r>
              <a:rPr lang="nb-NO" sz="5400" b="1" dirty="0"/>
              <a:t>OPPSUMMERT</a:t>
            </a:r>
            <a:endParaRPr lang="nb-NO" b="1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7AC26A-8C84-12A8-37FD-3CD47584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Fellesskap gir mindre ensomhet og mer støtte</a:t>
            </a:r>
          </a:p>
          <a:p>
            <a:r>
              <a:rPr lang="nb-NO" sz="4000" dirty="0"/>
              <a:t>Egenomsorg gir bedre omsorg</a:t>
            </a:r>
          </a:p>
          <a:p>
            <a:r>
              <a:rPr lang="nb-NO" sz="4000" dirty="0"/>
              <a:t>Tydelig rolle som støttespiller gir mer trygghet</a:t>
            </a:r>
          </a:p>
          <a:p>
            <a:r>
              <a:rPr lang="nb-NO" sz="4000" dirty="0"/>
              <a:t>Mer trygghet hever terskelen for krise og motvirker utbrenthet hos pårørende</a:t>
            </a:r>
          </a:p>
          <a:p>
            <a:pPr marL="0" indent="0">
              <a:buNone/>
            </a:pPr>
            <a:r>
              <a:rPr lang="nb-NO" sz="4000"/>
              <a:t>                                       </a:t>
            </a:r>
            <a:r>
              <a:rPr lang="nb-NO" sz="4000" b="1" i="1"/>
              <a:t># Fin #</a:t>
            </a:r>
            <a:endParaRPr lang="nb-NO" sz="4000"/>
          </a:p>
        </p:txBody>
      </p:sp>
    </p:spTree>
    <p:extLst>
      <p:ext uri="{BB962C8B-B14F-4D97-AF65-F5344CB8AC3E}">
        <p14:creationId xmlns:p14="http://schemas.microsoft.com/office/powerpoint/2010/main" val="23858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D70550-ECB6-85AA-47E3-38515822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          GENERELLE PROBLEMSTILLINGER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E54828-8026-E1B9-1F22-0529C1B7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000" dirty="0"/>
              <a:t>Lite om terapi som sådan for pårørende : Belastning regnes ikke som sykdom og gir lite rettigheter</a:t>
            </a:r>
          </a:p>
          <a:p>
            <a:r>
              <a:rPr lang="nb-NO" sz="4000" dirty="0"/>
              <a:t>Stadig mer om </a:t>
            </a:r>
            <a:r>
              <a:rPr lang="nb-NO" sz="4000" dirty="0" err="1"/>
              <a:t>familearbeid</a:t>
            </a:r>
            <a:r>
              <a:rPr lang="nb-NO" sz="4000" dirty="0"/>
              <a:t> med familiene: Men det er psykoedukasjon (kunnskapsformidling), ikke terapi!</a:t>
            </a:r>
          </a:p>
        </p:txBody>
      </p:sp>
    </p:spTree>
    <p:extLst>
      <p:ext uri="{BB962C8B-B14F-4D97-AF65-F5344CB8AC3E}">
        <p14:creationId xmlns:p14="http://schemas.microsoft.com/office/powerpoint/2010/main" val="25059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275A4D-46E3-8D1E-72E8-40C6C6CF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                   HVEM ER PÅRØRENDE?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E72835-DCC2-1F3B-ECCC-15147710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Foreldre</a:t>
            </a:r>
          </a:p>
          <a:p>
            <a:r>
              <a:rPr lang="nb-NO" sz="4000" dirty="0"/>
              <a:t>Livsledsagere</a:t>
            </a:r>
          </a:p>
          <a:p>
            <a:r>
              <a:rPr lang="nb-NO" sz="4000" dirty="0"/>
              <a:t>Søsken</a:t>
            </a:r>
          </a:p>
          <a:p>
            <a:r>
              <a:rPr lang="nb-NO" sz="4000" dirty="0"/>
              <a:t>Barn</a:t>
            </a:r>
          </a:p>
          <a:p>
            <a:r>
              <a:rPr lang="nb-NO" sz="4000" dirty="0"/>
              <a:t>Andre nærstående</a:t>
            </a:r>
          </a:p>
        </p:txBody>
      </p:sp>
    </p:spTree>
    <p:extLst>
      <p:ext uri="{BB962C8B-B14F-4D97-AF65-F5344CB8AC3E}">
        <p14:creationId xmlns:p14="http://schemas.microsoft.com/office/powerpoint/2010/main" val="167317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9B56DC-7382-F9E4-F754-7B69853C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                  HVILKE BELASTNINGER?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F20EE2-D5A8-EE8E-D4A6-1EB532D8F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Langvarig stress / virkninger av omsorgsbyrde</a:t>
            </a:r>
          </a:p>
          <a:p>
            <a:r>
              <a:rPr lang="nb-NO" sz="4000" dirty="0"/>
              <a:t>Akutt stress ved episodiske kriser: uro og trusler</a:t>
            </a:r>
          </a:p>
          <a:p>
            <a:r>
              <a:rPr lang="nb-NO" sz="4000" dirty="0"/>
              <a:t>Konflikt om hva som er «rett» å gjøre</a:t>
            </a:r>
          </a:p>
          <a:p>
            <a:r>
              <a:rPr lang="nb-NO" sz="4000" dirty="0"/>
              <a:t>Sorg over tapte livsforventninger</a:t>
            </a:r>
          </a:p>
          <a:p>
            <a:r>
              <a:rPr lang="nb-NO" sz="4000" dirty="0"/>
              <a:t>Skyldfølelse over aggressive følelser </a:t>
            </a:r>
            <a:r>
              <a:rPr lang="nb-NO" sz="4000" dirty="0" err="1"/>
              <a:t>ift</a:t>
            </a:r>
            <a:r>
              <a:rPr lang="nb-NO" sz="4000" dirty="0"/>
              <a:t> den syke</a:t>
            </a:r>
          </a:p>
          <a:p>
            <a:r>
              <a:rPr lang="nb-NO" sz="4000" dirty="0"/>
              <a:t>Skyldfølelse over å prioritere </a:t>
            </a:r>
            <a:r>
              <a:rPr lang="nb-NO" sz="4000"/>
              <a:t>egne behov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174100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6745F7-70C7-0A03-6F26-A7261F47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    </a:t>
            </a:r>
            <a:r>
              <a:rPr lang="nb-NO" sz="5400" b="1" dirty="0"/>
              <a:t>GENERELLE RÅD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10ECEF-A62B-9267-58DF-3994ADD9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000" dirty="0"/>
              <a:t>IKKE BLI ISOLERT!</a:t>
            </a:r>
          </a:p>
          <a:p>
            <a:r>
              <a:rPr lang="nb-NO" sz="4000" dirty="0"/>
              <a:t>SJEKKE INTERESSE – OG SELVHJELPSGRUPPER</a:t>
            </a:r>
          </a:p>
          <a:p>
            <a:r>
              <a:rPr lang="nb-NO" sz="4000" dirty="0"/>
              <a:t>SØKE LIKESINNEDE FOR: + Gjensidig støtte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    + Problemløsing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    + Info om helsehjelp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    - «Dyrke» vansker</a:t>
            </a:r>
          </a:p>
          <a:p>
            <a:pPr marL="0" indent="0">
              <a:buNone/>
            </a:pPr>
            <a:endParaRPr lang="nb-NO" sz="4000" dirty="0"/>
          </a:p>
          <a:p>
            <a:endParaRPr lang="nb-NO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Håndskrift 3">
                <a:extLst>
                  <a:ext uri="{FF2B5EF4-FFF2-40B4-BE49-F238E27FC236}">
                    <a16:creationId xmlns:a16="http://schemas.microsoft.com/office/drawing/2014/main" id="{2321C384-AC2F-A1FD-6916-E672331A3F8E}"/>
                  </a:ext>
                </a:extLst>
              </p14:cNvPr>
              <p14:cNvContentPartPr/>
              <p14:nvPr/>
            </p14:nvContentPartPr>
            <p14:xfrm>
              <a:off x="1169930" y="1111212"/>
              <a:ext cx="360" cy="360"/>
            </p14:xfrm>
          </p:contentPart>
        </mc:Choice>
        <mc:Fallback xmlns="">
          <p:pic>
            <p:nvPicPr>
              <p:cNvPr id="4" name="Håndskrift 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2321C384-AC2F-A1FD-6916-E672331A3F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0930" y="110221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Håndskrift 4">
                <a:extLst>
                  <a:ext uri="{FF2B5EF4-FFF2-40B4-BE49-F238E27FC236}">
                    <a16:creationId xmlns:a16="http://schemas.microsoft.com/office/drawing/2014/main" id="{423330DA-F25E-EA21-2B7C-69038680519C}"/>
                  </a:ext>
                </a:extLst>
              </p14:cNvPr>
              <p14:cNvContentPartPr/>
              <p14:nvPr/>
            </p14:nvContentPartPr>
            <p14:xfrm>
              <a:off x="1376570" y="1100772"/>
              <a:ext cx="360" cy="360"/>
            </p14:xfrm>
          </p:contentPart>
        </mc:Choice>
        <mc:Fallback xmlns="">
          <p:pic>
            <p:nvPicPr>
              <p:cNvPr id="5" name="Håndskrift 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423330DA-F25E-EA21-2B7C-6903868051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7570" y="109213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618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>
            <a:extLst>
              <a:ext uri="{FF2B5EF4-FFF2-40B4-BE49-F238E27FC236}">
                <a16:creationId xmlns:a16="http://schemas.microsoft.com/office/drawing/2014/main" id="{C705B934-0C75-6C0F-CCC5-6FC86BCA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                   SØK KUNNSKAP</a:t>
            </a:r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6ADF7EBA-543C-11B5-42E7-1B1AE292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Delta på tilbud om familiearbeid i regi av psykisk helsevern</a:t>
            </a:r>
          </a:p>
          <a:p>
            <a:r>
              <a:rPr lang="nb-NO" sz="4000" dirty="0"/>
              <a:t>Finn ressurslenker på internett med vitenskapelig informasjon og psykoedukasjon om familiemedlemmets psykiske lidelse</a:t>
            </a:r>
          </a:p>
          <a:p>
            <a:r>
              <a:rPr lang="nb-NO" sz="4000" dirty="0"/>
              <a:t>Unngå ikke-vitenskapelige og moralistiske spekulasjoner og påstander som deler ut skyld</a:t>
            </a:r>
          </a:p>
        </p:txBody>
      </p:sp>
    </p:spTree>
    <p:extLst>
      <p:ext uri="{BB962C8B-B14F-4D97-AF65-F5344CB8AC3E}">
        <p14:creationId xmlns:p14="http://schemas.microsoft.com/office/powerpoint/2010/main" val="95492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0E6BC5-AB21-120F-1FA1-A660202F0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 </a:t>
            </a:r>
            <a:r>
              <a:rPr lang="nb-NO" sz="5400" dirty="0"/>
              <a:t>    </a:t>
            </a:r>
            <a:r>
              <a:rPr lang="nb-NO" sz="5400" b="1" dirty="0"/>
              <a:t>EGENOMSORG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856C63-8517-F870-B213-51050079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4300" dirty="0"/>
              <a:t>God mentalhygiene</a:t>
            </a:r>
            <a:r>
              <a:rPr lang="nb-NO" sz="4000" dirty="0"/>
              <a:t>:  + Nok søvn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+ God næring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+ Kroppspleie/Klær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+ Mosjon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+ Vennskap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+ Kulturelt påfyll/Hobby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+ Time-out/Ferie</a:t>
            </a:r>
          </a:p>
          <a:p>
            <a:pPr marL="0" indent="0">
              <a:buNone/>
            </a:pPr>
            <a:r>
              <a:rPr lang="nb-NO" sz="4000" dirty="0"/>
              <a:t>                                              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43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87C8B9-6516-D32A-043D-E0D028A2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                 EGENMEDFØLELSE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FFCC5A-CF77-5451-D864-4C04FBC1B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b-NO" sz="4000" dirty="0"/>
              <a:t>DU HAR LOV Å HA MEDFØLELSE MED DEG SELV!</a:t>
            </a:r>
          </a:p>
          <a:p>
            <a:r>
              <a:rPr lang="nb-NO" sz="4000" dirty="0"/>
              <a:t>DU ER OGSÅ VERDIFULL, BÅDE FOR DEG SELV OG DEM DU ER GLAD I!</a:t>
            </a:r>
          </a:p>
          <a:p>
            <a:r>
              <a:rPr lang="nb-NO" sz="4000" dirty="0"/>
              <a:t>DU GJØR ET VIKTIG OG KREVENDE ARBEID!</a:t>
            </a:r>
          </a:p>
          <a:p>
            <a:r>
              <a:rPr lang="nb-NO" sz="4000" dirty="0"/>
              <a:t>DU HAR LOV Å VÆRE SLITEN OG LEI DEG!</a:t>
            </a:r>
          </a:p>
          <a:p>
            <a:r>
              <a:rPr lang="nb-NO" sz="4000" dirty="0"/>
              <a:t>HUSK Å MINNE DEG SELV PÅ DETTE!!!!!!!!!!!</a:t>
            </a:r>
          </a:p>
          <a:p>
            <a:endParaRPr lang="nb-NO" sz="4000" dirty="0"/>
          </a:p>
          <a:p>
            <a:pPr marL="0" indent="0">
              <a:buNone/>
            </a:pPr>
            <a:endParaRPr lang="nb-NO" sz="4000" dirty="0"/>
          </a:p>
          <a:p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225253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20DCA66-60C6-20F1-E6BF-303A1581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          BLI KJENT MED DEG SELV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B0A47971-DC33-91F5-0E6C-44BD28097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Pårørende er også ulike personligheter med ulike erfaringer: Vurder å gå i terapi for deg selv</a:t>
            </a:r>
          </a:p>
          <a:p>
            <a:r>
              <a:rPr lang="nb-NO" sz="4000" dirty="0"/>
              <a:t>Ingen er rett eller feil, men har ulike væremåter, muligheter og konsekvenser</a:t>
            </a:r>
          </a:p>
          <a:p>
            <a:r>
              <a:rPr lang="nb-NO" sz="4000" dirty="0"/>
              <a:t>Hvordan matcher din personlighet med det syke familiemedlemmets?</a:t>
            </a:r>
          </a:p>
          <a:p>
            <a:pPr marL="0" indent="0">
              <a:buNone/>
            </a:pPr>
            <a:endParaRPr lang="nb-NO" sz="4000" dirty="0"/>
          </a:p>
          <a:p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370355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497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HVORDAN KAN PÅRØRENDE TAKLE STRESS OG BEARBEIDE TRAUMER?</vt:lpstr>
      <vt:lpstr>          GENERELLE PROBLEMSTILLINGER</vt:lpstr>
      <vt:lpstr>                   HVEM ER PÅRØRENDE?</vt:lpstr>
      <vt:lpstr>                  HVILKE BELASTNINGER?</vt:lpstr>
      <vt:lpstr>                        GENERELLE RÅD</vt:lpstr>
      <vt:lpstr>                   SØK KUNNSKAP</vt:lpstr>
      <vt:lpstr>                         EGENOMSORG</vt:lpstr>
      <vt:lpstr>                 EGENMEDFØLELSE</vt:lpstr>
      <vt:lpstr>          BLI KJENT MED DEG SELV</vt:lpstr>
      <vt:lpstr>        NORMALE FØLELSER, MEN…</vt:lpstr>
      <vt:lpstr> HÅNDTERE VANSKELIG SAMHANDLING</vt:lpstr>
      <vt:lpstr>  HA KLARE PROSEDYRER FOR HJELP</vt:lpstr>
      <vt:lpstr>                           OPPSUMMERT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KAN PÅRØRENDE TAKLE STRESS OG BEARBEIDE TRAUMER?</dc:title>
  <dc:creator>Leif Jonny Mandelid</dc:creator>
  <cp:lastModifiedBy>Leif Jonny Mandelid</cp:lastModifiedBy>
  <cp:revision>2</cp:revision>
  <dcterms:created xsi:type="dcterms:W3CDTF">2023-08-08T12:13:08Z</dcterms:created>
  <dcterms:modified xsi:type="dcterms:W3CDTF">2023-09-01T19:32:49Z</dcterms:modified>
</cp:coreProperties>
</file>