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08788" cy="994092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60" d="100"/>
          <a:sy n="60" d="100"/>
        </p:scale>
        <p:origin x="872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8486-9263-4BA2-8970-2A6809DD0795}" type="datetimeFigureOut">
              <a:rPr lang="nb-NO" smtClean="0"/>
              <a:t>06.10.2022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4D66-5472-4D64-BB91-8CCC2D1F6746}" type="slidenum">
              <a:rPr lang="nb-NO" smtClean="0"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8486-9263-4BA2-8970-2A6809DD0795}" type="datetimeFigureOut">
              <a:rPr lang="nb-NO" smtClean="0"/>
              <a:t>06.10.2022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4D66-5472-4D64-BB91-8CCC2D1F6746}" type="slidenum">
              <a:rPr lang="nb-NO" smtClean="0"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8486-9263-4BA2-8970-2A6809DD0795}" type="datetimeFigureOut">
              <a:rPr lang="nb-NO" smtClean="0"/>
              <a:t>06.10.2022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4D66-5472-4D64-BB91-8CCC2D1F6746}" type="slidenum">
              <a:rPr lang="nb-NO" smtClean="0"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8486-9263-4BA2-8970-2A6809DD0795}" type="datetimeFigureOut">
              <a:rPr lang="nb-NO" smtClean="0"/>
              <a:t>06.10.2022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4D66-5472-4D64-BB91-8CCC2D1F6746}" type="slidenum">
              <a:rPr lang="nb-NO" smtClean="0"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8486-9263-4BA2-8970-2A6809DD0795}" type="datetimeFigureOut">
              <a:rPr lang="nb-NO" smtClean="0"/>
              <a:t>06.10.2022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4D66-5472-4D64-BB91-8CCC2D1F6746}" type="slidenum">
              <a:rPr lang="nb-NO" smtClean="0"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8486-9263-4BA2-8970-2A6809DD0795}" type="datetimeFigureOut">
              <a:rPr lang="nb-NO" smtClean="0"/>
              <a:t>06.10.2022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4D66-5472-4D64-BB91-8CCC2D1F6746}" type="slidenum">
              <a:rPr lang="nb-NO" smtClean="0"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8486-9263-4BA2-8970-2A6809DD0795}" type="datetimeFigureOut">
              <a:rPr lang="nb-NO" smtClean="0"/>
              <a:t>06.10.2022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4D66-5472-4D64-BB91-8CCC2D1F6746}" type="slidenum">
              <a:rPr lang="nb-NO" smtClean="0"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8486-9263-4BA2-8970-2A6809DD0795}" type="datetimeFigureOut">
              <a:rPr lang="nb-NO" smtClean="0"/>
              <a:t>06.10.2022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4D66-5472-4D64-BB91-8CCC2D1F6746}" type="slidenum">
              <a:rPr lang="nb-NO" smtClean="0"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8486-9263-4BA2-8970-2A6809DD0795}" type="datetimeFigureOut">
              <a:rPr lang="nb-NO" smtClean="0"/>
              <a:t>06.10.2022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4D66-5472-4D64-BB91-8CCC2D1F6746}" type="slidenum">
              <a:rPr lang="nb-NO" smtClean="0"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8486-9263-4BA2-8970-2A6809DD0795}" type="datetimeFigureOut">
              <a:rPr lang="nb-NO" smtClean="0"/>
              <a:t>06.10.2022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4D66-5472-4D64-BB91-8CCC2D1F6746}" type="slidenum">
              <a:rPr lang="nb-NO" smtClean="0"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8486-9263-4BA2-8970-2A6809DD0795}" type="datetimeFigureOut">
              <a:rPr lang="nb-NO" smtClean="0"/>
              <a:t>06.10.2022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24D66-5472-4D64-BB91-8CCC2D1F6746}" type="slidenum">
              <a:rPr lang="nb-NO" smtClean="0"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98486-9263-4BA2-8970-2A6809DD0795}" type="datetimeFigureOut">
              <a:rPr lang="nb-NO" smtClean="0"/>
              <a:t>06.10.2022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4D66-5472-4D64-BB91-8CCC2D1F6746}" type="slidenum">
              <a:rPr lang="nb-NO" smtClean="0"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g"/><Relationship Id="rId2" Type="http://schemas.openxmlformats.org/officeDocument/2006/relationships/hyperlink" Target="mailto:Heidi.mork@kvafjord.kommune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137309" y="250189"/>
            <a:ext cx="6616700" cy="891540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5" name="TekstSylinder 4"/>
          <p:cNvSpPr txBox="1"/>
          <p:nvPr/>
        </p:nvSpPr>
        <p:spPr>
          <a:xfrm>
            <a:off x="126999" y="101599"/>
            <a:ext cx="6610349" cy="1336431"/>
          </a:xfrm>
          <a:prstGeom prst="rect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nb-NO" sz="28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PÅRØRENDE MØTEPLASS</a:t>
            </a:r>
          </a:p>
          <a:p>
            <a:pPr algn="ctr"/>
            <a:r>
              <a:rPr lang="nb-NO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Helsefremmende dialog   </a:t>
            </a:r>
          </a:p>
          <a:p>
            <a:pPr algn="ctr"/>
            <a:r>
              <a:rPr lang="nb-NO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HARSTAD / KVÆFJORD HØST 2022</a:t>
            </a:r>
          </a:p>
          <a:p>
            <a:pPr algn="ctr"/>
            <a:endParaRPr lang="nb-NO" sz="16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kstSylinder 6"/>
          <p:cNvSpPr txBox="1"/>
          <p:nvPr/>
        </p:nvSpPr>
        <p:spPr>
          <a:xfrm>
            <a:off x="154302" y="2782026"/>
            <a:ext cx="6582558" cy="5386090"/>
          </a:xfrm>
          <a:prstGeom prst="rect">
            <a:avLst/>
          </a:prstGeom>
          <a:solidFill>
            <a:srgbClr val="92D050"/>
          </a:solidFill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Onsdag 26 oktober</a:t>
            </a:r>
          </a:p>
          <a:p>
            <a:pPr algn="ctr"/>
            <a:r>
              <a:rPr lang="nb-NO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Tema Å dele pårørendeerfaringer </a:t>
            </a:r>
          </a:p>
          <a:p>
            <a:pPr algn="ctr"/>
            <a:r>
              <a:rPr lang="nb-NO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Hvordan engasjere flere i nettverket når familien har store belastninger</a:t>
            </a:r>
          </a:p>
          <a:p>
            <a:pPr algn="ctr"/>
            <a:endParaRPr lang="nb-NO" sz="1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b-NO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Sted:  Pårørendesenteret Nord, Harstad Jonasliesgt 7</a:t>
            </a:r>
          </a:p>
          <a:p>
            <a:pPr algn="ctr"/>
            <a:r>
              <a:rPr lang="nb-NO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Påmelding 25 okt</a:t>
            </a:r>
            <a:endParaRPr lang="nb-NO" sz="1400" u="sng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b-NO" sz="1400" u="sng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b-NO" sz="14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Tid: kl.18.00-20.15 Enkel bevertning fra kl 1745</a:t>
            </a:r>
          </a:p>
          <a:p>
            <a:pPr algn="ctr"/>
            <a:endParaRPr lang="nb-NO" sz="1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b-NO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Onsdag 30 November</a:t>
            </a:r>
            <a:endParaRPr lang="nb-NO" sz="1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b-NO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Tema :Hvordan gå høytider i møte  for å ivareta både den syke og pårørende/familien</a:t>
            </a:r>
          </a:p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Påmelding 29 november</a:t>
            </a:r>
          </a:p>
          <a:p>
            <a:pPr algn="ctr"/>
            <a:endParaRPr lang="nb-NO" sz="1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b-NO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Sted:  Pårørendesenteret Nord, Harstad Jonasliesgt 7 </a:t>
            </a:r>
          </a:p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Tid: kl.18.00-20.15 Enkel bevertning fra kl 1745</a:t>
            </a:r>
          </a:p>
          <a:p>
            <a:pPr algn="ctr"/>
            <a:endParaRPr lang="nb-NO" sz="1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b-NO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Pårørendesenteret er åpent fra 1600 .2200</a:t>
            </a:r>
          </a:p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Informasjon om Pårørende møteplass lpp.no</a:t>
            </a:r>
          </a:p>
          <a:p>
            <a:pPr algn="ctr"/>
            <a:r>
              <a:rPr lang="nb-NO" sz="14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Fagfolk møter 1700 -2100</a:t>
            </a:r>
          </a:p>
          <a:p>
            <a:pPr algn="ctr"/>
            <a:endParaRPr lang="nb-NO" sz="1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b-NO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Påmelding Pårørende Møteplass kontakt</a:t>
            </a:r>
          </a:p>
          <a:p>
            <a:pPr algn="ctr"/>
            <a:endParaRPr lang="nb-NO" sz="1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nb-NO" sz="1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nb-NO" sz="1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Sylinder 7"/>
          <p:cNvSpPr txBox="1"/>
          <p:nvPr/>
        </p:nvSpPr>
        <p:spPr>
          <a:xfrm>
            <a:off x="275442" y="7188580"/>
            <a:ext cx="6582558" cy="1396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sz="1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b-NO" sz="1400" dirty="0">
                <a:latin typeface="Arial" pitchFamily="34" charset="0"/>
                <a:cs typeface="Arial" pitchFamily="34" charset="0"/>
              </a:rPr>
              <a:t>Ann-Kirsti Brustad  LPP pårørendeguide Tlf  90898788  ann.kirsti@bikuben.net   Heidi Mørk Koordinator PM Kvæfjord Kommune </a:t>
            </a:r>
          </a:p>
          <a:p>
            <a:pPr algn="ctr"/>
            <a:r>
              <a:rPr lang="nb-NO" sz="1400" dirty="0">
                <a:latin typeface="Arial" pitchFamily="34" charset="0"/>
                <a:cs typeface="Arial" pitchFamily="34" charset="0"/>
              </a:rPr>
              <a:t>    </a:t>
            </a:r>
            <a:r>
              <a:rPr lang="nb-NO" sz="1400" dirty="0" err="1">
                <a:latin typeface="Arial" pitchFamily="34" charset="0"/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Heidi.mork@kvafjord.kommune</a:t>
            </a:r>
            <a:r>
              <a:rPr lang="nb-NO" sz="1400" dirty="0">
                <a:latin typeface="Arial" pitchFamily="34" charset="0"/>
                <a:cs typeface="Arial" pitchFamily="34" charset="0"/>
              </a:rPr>
              <a:t> Tlf 97994634</a:t>
            </a:r>
          </a:p>
          <a:p>
            <a:pPr algn="ctr"/>
            <a:endParaRPr lang="nb-NO" sz="1400" dirty="0">
              <a:latin typeface="Arial" pitchFamily="34" charset="0"/>
              <a:cs typeface="Arial" pitchFamily="34" charset="0"/>
            </a:endParaRPr>
          </a:p>
          <a:p>
            <a:endParaRPr lang="nb-NO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kstSylinder 9"/>
          <p:cNvSpPr txBox="1"/>
          <p:nvPr/>
        </p:nvSpPr>
        <p:spPr>
          <a:xfrm>
            <a:off x="102046" y="1180820"/>
            <a:ext cx="6684985" cy="30777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nb-NO" sz="1400" b="1" dirty="0">
                <a:latin typeface="Arial" pitchFamily="34" charset="0"/>
                <a:cs typeface="Arial" pitchFamily="34" charset="0"/>
              </a:rPr>
              <a:t>Lever du med noen i familien som har psykisk og/eller har rus utfordringer?</a:t>
            </a:r>
          </a:p>
        </p:txBody>
      </p:sp>
      <p:sp>
        <p:nvSpPr>
          <p:cNvPr id="11" name="TekstSylinder 10"/>
          <p:cNvSpPr txBox="1"/>
          <p:nvPr/>
        </p:nvSpPr>
        <p:spPr>
          <a:xfrm>
            <a:off x="136189" y="1427007"/>
            <a:ext cx="6598072" cy="138499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Arial" pitchFamily="34" charset="0"/>
                <a:cs typeface="Arial" pitchFamily="34" charset="0"/>
              </a:rPr>
              <a:t>På </a:t>
            </a:r>
            <a:r>
              <a:rPr lang="nb-NO" sz="1400" b="1" dirty="0">
                <a:latin typeface="Arial" pitchFamily="34" charset="0"/>
                <a:cs typeface="Arial" pitchFamily="34" charset="0"/>
              </a:rPr>
              <a:t>Pårørende</a:t>
            </a:r>
            <a:r>
              <a:rPr lang="nb-NO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nb-NO" sz="1400" b="1" dirty="0">
                <a:latin typeface="Arial" pitchFamily="34" charset="0"/>
                <a:cs typeface="Arial" pitchFamily="34" charset="0"/>
              </a:rPr>
              <a:t>Møteplass</a:t>
            </a:r>
            <a:r>
              <a:rPr lang="nb-NO" sz="1400" dirty="0">
                <a:latin typeface="Arial" pitchFamily="34" charset="0"/>
                <a:cs typeface="Arial" pitchFamily="34" charset="0"/>
              </a:rPr>
              <a:t> treffes pårørende og fagfolk innen psykisk helse eller rusomsorgen for å utveksle erfaringer og kunnskap om å leve tett på psykiske lidelser og/eller rusutfordringer. På Pårørende Møteplass deler  vi erfaringer og kunnskap. Pårørende Møteplass er et </a:t>
            </a:r>
            <a:r>
              <a:rPr lang="nb-NO" sz="1400" b="1" dirty="0">
                <a:latin typeface="Arial" pitchFamily="34" charset="0"/>
                <a:cs typeface="Arial" pitchFamily="34" charset="0"/>
              </a:rPr>
              <a:t>gratis tilbud</a:t>
            </a:r>
            <a:r>
              <a:rPr lang="nb-NO" sz="1400" dirty="0">
                <a:latin typeface="Arial" pitchFamily="34" charset="0"/>
                <a:cs typeface="Arial" pitchFamily="34" charset="0"/>
              </a:rPr>
              <a:t> for pårørende. </a:t>
            </a:r>
          </a:p>
          <a:p>
            <a:r>
              <a:rPr lang="nb-NO" sz="1400" b="1" dirty="0">
                <a:latin typeface="Arial" pitchFamily="34" charset="0"/>
                <a:cs typeface="Arial" pitchFamily="34" charset="0"/>
              </a:rPr>
              <a:t>Alle</a:t>
            </a:r>
            <a:r>
              <a:rPr lang="nb-NO" sz="1400" dirty="0">
                <a:latin typeface="Arial" pitchFamily="34" charset="0"/>
                <a:cs typeface="Arial" pitchFamily="34" charset="0"/>
              </a:rPr>
              <a:t> Pårørende og inviterte fagfolk er </a:t>
            </a:r>
            <a:r>
              <a:rPr lang="nb-NO" sz="1400" dirty="0" err="1">
                <a:latin typeface="Arial" pitchFamily="34" charset="0"/>
                <a:cs typeface="Arial" pitchFamily="34" charset="0"/>
              </a:rPr>
              <a:t>er</a:t>
            </a:r>
            <a:r>
              <a:rPr lang="nb-NO" sz="1400" dirty="0">
                <a:latin typeface="Arial" pitchFamily="34" charset="0"/>
                <a:cs typeface="Arial" pitchFamily="34" charset="0"/>
              </a:rPr>
              <a:t> velkommen.</a:t>
            </a:r>
          </a:p>
          <a:p>
            <a:endParaRPr lang="nb-NO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Bilde 15" descr="UNN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38101" y="8298613"/>
            <a:ext cx="615651" cy="615651"/>
          </a:xfrm>
          <a:prstGeom prst="rect">
            <a:avLst/>
          </a:prstGeom>
        </p:spPr>
      </p:pic>
      <p:pic>
        <p:nvPicPr>
          <p:cNvPr id="17" name="Bilde 16" descr="logo_harstad_kommune (1).png"/>
          <p:cNvPicPr>
            <a:picLocks noChangeAspect="1"/>
          </p:cNvPicPr>
          <p:nvPr/>
        </p:nvPicPr>
        <p:blipFill>
          <a:blip r:embed="rId4" cstate="print"/>
          <a:srcRect r="79077"/>
          <a:stretch>
            <a:fillRect/>
          </a:stretch>
        </p:blipFill>
        <p:spPr>
          <a:xfrm>
            <a:off x="3524067" y="8298613"/>
            <a:ext cx="523315" cy="700477"/>
          </a:xfrm>
          <a:prstGeom prst="rect">
            <a:avLst/>
          </a:prstGeom>
        </p:spPr>
      </p:pic>
      <p:pic>
        <p:nvPicPr>
          <p:cNvPr id="18" name="Bilde 17" descr="kommun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14194" y="8367440"/>
            <a:ext cx="653582" cy="643788"/>
          </a:xfrm>
          <a:prstGeom prst="rect">
            <a:avLst/>
          </a:prstGeom>
        </p:spPr>
      </p:pic>
      <p:pic>
        <p:nvPicPr>
          <p:cNvPr id="19" name="Bilde 18" descr="Ny logo utg 1 mai 14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517475" y="8338469"/>
            <a:ext cx="523315" cy="626422"/>
          </a:xfrm>
          <a:prstGeom prst="rect">
            <a:avLst/>
          </a:prstGeom>
        </p:spPr>
      </p:pic>
      <p:pic>
        <p:nvPicPr>
          <p:cNvPr id="3" name="Bilde 2">
            <a:extLst>
              <a:ext uri="{FF2B5EF4-FFF2-40B4-BE49-F238E27FC236}">
                <a16:creationId xmlns:a16="http://schemas.microsoft.com/office/drawing/2014/main" id="{56CB1244-1578-4712-90D7-5B6264D2BFA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015" y="8298613"/>
            <a:ext cx="1481615" cy="61565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3501</TotalTime>
  <Words>214</Words>
  <Application>Microsoft Office PowerPoint</Application>
  <PresentationFormat>Skjermfremvisning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Bikuben 2</dc:creator>
  <cp:lastModifiedBy>Ann-Kirsti Brustad</cp:lastModifiedBy>
  <cp:revision>36</cp:revision>
  <cp:lastPrinted>2021-10-25T08:51:08Z</cp:lastPrinted>
  <dcterms:created xsi:type="dcterms:W3CDTF">2017-09-12T08:44:34Z</dcterms:created>
  <dcterms:modified xsi:type="dcterms:W3CDTF">2022-10-06T06:20:52Z</dcterms:modified>
</cp:coreProperties>
</file>