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D34F4-75BC-4D0C-88F5-5EF502109271}" type="datetimeFigureOut">
              <a:rPr lang="nb-NO" smtClean="0"/>
              <a:pPr/>
              <a:t>04.08.2021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B6C5F-88DA-46E0-9A88-016505D5950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77338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EC2A-E109-40AB-AC7C-CAFD16108FDE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41125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EDEF-49D4-4417-9C09-0FD1ABE06FEA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8055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7EF7-A62E-4C4E-B91C-4BD57F2A0E54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55481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7BA7-6D1B-435A-969C-0062727100AE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86763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3778-06B6-45B7-B5A6-9AE373D31305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64104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246F-06CF-4317-90C6-A4D2F7BB6584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86858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29C5-863A-4C01-B0B5-4755A7B4D503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24075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E521-2C52-45CB-9701-320060E8B18A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95283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01C1-FC37-40E9-A590-3BFA57FF84F4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80720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257B-3A85-44D4-BD0D-2852874984F7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08879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DCE-6115-42D6-BAFC-A13DA8CC381E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23146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BF47-DEFE-4FDF-B6AB-AAFE6C52EA63}" type="datetime1">
              <a:rPr lang="nb-NO" smtClean="0"/>
              <a:pPr/>
              <a:t>04.08.2021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3663-C65E-4A31-804D-AD3C95045FF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42021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 smtClean="0"/>
              <a:t>STEMMEHØRING</a:t>
            </a:r>
            <a:br>
              <a:rPr lang="nb-NO" b="1" dirty="0" smtClean="0"/>
            </a:br>
            <a:r>
              <a:rPr lang="nb-NO" b="1" dirty="0" smtClean="0"/>
              <a:t>- Forståelse og behandling</a:t>
            </a:r>
            <a:endParaRPr lang="nb-NO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 smtClean="0"/>
              <a:t>Solstrand</a:t>
            </a:r>
            <a:r>
              <a:rPr lang="nb-NO" smtClean="0"/>
              <a:t> </a:t>
            </a:r>
            <a:r>
              <a:rPr lang="nb-NO" smtClean="0"/>
              <a:t>04 09 21</a:t>
            </a:r>
            <a:endParaRPr lang="nb-NO" dirty="0" smtClean="0"/>
          </a:p>
          <a:p>
            <a:r>
              <a:rPr lang="nb-NO" dirty="0" smtClean="0"/>
              <a:t>Leif Jonny Mandelid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386388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Rekonstruksjon av personlig narrativ: Gjøre en vond fortelling til en bedre fortelling</a:t>
            </a:r>
          </a:p>
          <a:p>
            <a:r>
              <a:rPr lang="nb-NO" dirty="0" smtClean="0"/>
              <a:t>Motvirke sosial isolasjon. Finne alternativt livsinnhold/nettverk til rus og rusmiljø.</a:t>
            </a:r>
          </a:p>
          <a:p>
            <a:r>
              <a:rPr lang="nb-NO" dirty="0" smtClean="0"/>
              <a:t>Bevare verdigheten som stemmehører / trygdet</a:t>
            </a:r>
          </a:p>
          <a:p>
            <a:r>
              <a:rPr lang="nb-NO" dirty="0" smtClean="0"/>
              <a:t>Arbeide etter evne (Styrker mental helse og selvrespekt)</a:t>
            </a:r>
          </a:p>
          <a:p>
            <a:r>
              <a:rPr lang="nb-NO" dirty="0" smtClean="0"/>
              <a:t>«Frisk», «normal» eller «nykter» ikke eneste verdige mål, men bli det mennesket du er ment å være! (Selvaksept og selvrespekt reduserer forekomst av plagsom </a:t>
            </a:r>
            <a:r>
              <a:rPr lang="nb-NO" dirty="0" err="1" smtClean="0"/>
              <a:t>stemmehøring</a:t>
            </a:r>
            <a:r>
              <a:rPr lang="nb-NO" dirty="0" smtClean="0"/>
              <a:t>)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4225820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KONKLUSJON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Stemmehøring</a:t>
            </a:r>
            <a:r>
              <a:rPr lang="nb-NO" dirty="0" smtClean="0"/>
              <a:t> er et kjent menneskelig fenomen som kan være plagsomt, men sjelden farlig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Stemmehøring</a:t>
            </a:r>
            <a:r>
              <a:rPr lang="nb-NO" dirty="0" smtClean="0"/>
              <a:t> kan bli forståelig når den settes i en sammenheng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Det er mulig å få mer kontroll over stemmer, selv om en ikke blir kvitt dem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Det er mulig å lære av </a:t>
            </a:r>
            <a:r>
              <a:rPr lang="nb-NO" dirty="0" err="1" smtClean="0"/>
              <a:t>stemmehøring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Anerkjenn stemmehøreren som bidragsyter og lærer for andre mennesker!</a:t>
            </a:r>
          </a:p>
          <a:p>
            <a:pPr marL="0" indent="0">
              <a:buNone/>
            </a:pPr>
            <a:r>
              <a:rPr lang="nb-NO" dirty="0" smtClean="0"/>
              <a:t>                                      </a:t>
            </a:r>
            <a:r>
              <a:rPr lang="nb-NO" b="1" i="1" dirty="0" smtClean="0"/>
              <a:t>«Fin»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11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21760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HISTORIKK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Historisk: Vekslende holdninger (Visdom, ondskap, begavelse, sykdom) Stemmehørernes borgerrettighetskamp</a:t>
            </a:r>
          </a:p>
          <a:p>
            <a:r>
              <a:rPr lang="nb-NO" dirty="0" smtClean="0"/>
              <a:t>Kulturelt: Vekslende, kulturrelative holdninger/diskurser (Høy status, lav status/ Del av kulturell forståelse/ Sykeliggjøring)</a:t>
            </a:r>
          </a:p>
          <a:p>
            <a:r>
              <a:rPr lang="nb-NO" dirty="0" smtClean="0"/>
              <a:t>Vitenskapelig: Rivalisering mellom teologi, medisin, psykologi og sosiologi (Sjelen (?)/ hjernen, bevisstheten og samfunnet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85655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FORSTÅELSE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 smtClean="0"/>
              <a:t>Er </a:t>
            </a:r>
            <a:r>
              <a:rPr lang="nb-NO" dirty="0" err="1" smtClean="0"/>
              <a:t>stemmehøring</a:t>
            </a:r>
            <a:r>
              <a:rPr lang="nb-NO" dirty="0" smtClean="0"/>
              <a:t>:</a:t>
            </a:r>
          </a:p>
          <a:p>
            <a:pPr marL="0" indent="0">
              <a:buNone/>
            </a:pPr>
            <a:endParaRPr lang="nb-NO" dirty="0" smtClean="0"/>
          </a:p>
          <a:p>
            <a:pPr marL="514350" indent="-514350">
              <a:buAutoNum type="arabicParenR"/>
            </a:pPr>
            <a:r>
              <a:rPr lang="nb-NO" dirty="0" smtClean="0"/>
              <a:t>Tilfeldig og uforklarlig: Biologisk kaos?</a:t>
            </a:r>
          </a:p>
          <a:p>
            <a:pPr marL="514350" indent="-514350">
              <a:buAutoNum type="arabicParenR"/>
            </a:pPr>
            <a:r>
              <a:rPr lang="nb-NO" dirty="0" smtClean="0"/>
              <a:t>Relatert til personens livserfaring og forståelig: Mening?</a:t>
            </a:r>
          </a:p>
          <a:p>
            <a:pPr marL="514350" indent="-514350">
              <a:buAutoNum type="arabicParenR"/>
            </a:pPr>
            <a:r>
              <a:rPr lang="nb-NO" dirty="0" smtClean="0"/>
              <a:t>Ja takk, begge deler!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Nevrovitenskap</a:t>
            </a:r>
            <a:r>
              <a:rPr lang="nb-NO" dirty="0" smtClean="0"/>
              <a:t>: Hjernen kan oppleve </a:t>
            </a:r>
            <a:r>
              <a:rPr lang="nb-NO" i="1" dirty="0" smtClean="0"/>
              <a:t>både</a:t>
            </a:r>
            <a:r>
              <a:rPr lang="nb-NO" dirty="0" smtClean="0"/>
              <a:t>  indre og  ytre stemmer uten at andre hører dem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Psykologi: Stemmer ofte relatert til </a:t>
            </a:r>
            <a:r>
              <a:rPr lang="nb-NO" i="1" dirty="0" smtClean="0"/>
              <a:t>selvopplevelse </a:t>
            </a:r>
            <a:r>
              <a:rPr lang="nb-NO" dirty="0" smtClean="0"/>
              <a:t>og </a:t>
            </a:r>
            <a:r>
              <a:rPr lang="nb-NO" i="1" dirty="0" smtClean="0"/>
              <a:t>livserfaringer</a:t>
            </a:r>
            <a:endParaRPr lang="nb-NO" i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08248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ULIKE GRUNNLAG FOR STEMMEHØRING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Normalfenomen ( 15 – 20 % )</a:t>
            </a:r>
          </a:p>
          <a:p>
            <a:r>
              <a:rPr lang="nb-NO" dirty="0" smtClean="0"/>
              <a:t>Ved tap, sorg og savn</a:t>
            </a:r>
          </a:p>
          <a:p>
            <a:r>
              <a:rPr lang="nb-NO" dirty="0" smtClean="0"/>
              <a:t>Sensorisk deprivasjon ( understimulering )</a:t>
            </a:r>
          </a:p>
          <a:p>
            <a:r>
              <a:rPr lang="nb-NO" dirty="0" smtClean="0"/>
              <a:t>Søvnløshet</a:t>
            </a:r>
          </a:p>
          <a:p>
            <a:r>
              <a:rPr lang="nb-NO" dirty="0" smtClean="0"/>
              <a:t>Somatisk skade, sykdom, ubalanse</a:t>
            </a:r>
          </a:p>
          <a:p>
            <a:r>
              <a:rPr lang="nb-NO" dirty="0" smtClean="0"/>
              <a:t>Posttraumatisk stress</a:t>
            </a:r>
          </a:p>
          <a:p>
            <a:r>
              <a:rPr lang="nb-NO" dirty="0" smtClean="0"/>
              <a:t>Rus</a:t>
            </a:r>
          </a:p>
          <a:p>
            <a:r>
              <a:rPr lang="nb-NO" dirty="0" smtClean="0"/>
              <a:t>Psykisk lidelse/psykose</a:t>
            </a:r>
          </a:p>
          <a:p>
            <a:r>
              <a:rPr lang="nb-NO" dirty="0" smtClean="0"/>
              <a:t>Kombinasjoner av flere av disse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49845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BEHANDLING: </a:t>
            </a:r>
            <a:br>
              <a:rPr lang="nb-NO" dirty="0" smtClean="0"/>
            </a:br>
            <a:r>
              <a:rPr lang="nb-NO" dirty="0" smtClean="0"/>
              <a:t>Overordnede strategier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Målsetting: Fjerne /dempe/ kontrollere / forstå? (Bli enig med stemmehøreren!)</a:t>
            </a:r>
          </a:p>
          <a:p>
            <a:r>
              <a:rPr lang="nb-NO" dirty="0" smtClean="0"/>
              <a:t>Stress/sårbarhetsmodellen :Hvilke</a:t>
            </a:r>
            <a:r>
              <a:rPr lang="nb-NO" i="1" dirty="0" smtClean="0"/>
              <a:t> situasjoner </a:t>
            </a:r>
            <a:r>
              <a:rPr lang="nb-NO" dirty="0" smtClean="0"/>
              <a:t>/stoffer </a:t>
            </a:r>
            <a:r>
              <a:rPr lang="nb-NO" i="1" dirty="0" smtClean="0"/>
              <a:t>utløser</a:t>
            </a:r>
            <a:r>
              <a:rPr lang="nb-NO" dirty="0" smtClean="0"/>
              <a:t> stemmene? Unngå disse? Skadebegrensende strategier?</a:t>
            </a:r>
          </a:p>
          <a:p>
            <a:r>
              <a:rPr lang="nb-NO" dirty="0" smtClean="0"/>
              <a:t>Bedringsstrategi: Forsegling og/eller integrering?</a:t>
            </a:r>
          </a:p>
          <a:p>
            <a:r>
              <a:rPr lang="nb-NO" dirty="0" smtClean="0"/>
              <a:t>Forståelse av stemmenes </a:t>
            </a:r>
            <a:r>
              <a:rPr lang="nb-NO" i="1" dirty="0" smtClean="0"/>
              <a:t>innhold</a:t>
            </a:r>
            <a:r>
              <a:rPr lang="nb-NO" dirty="0" smtClean="0"/>
              <a:t>?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81805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DIAGNOSTIKK:</a:t>
            </a:r>
            <a:br>
              <a:rPr lang="nb-NO" dirty="0" smtClean="0"/>
            </a:br>
            <a:r>
              <a:rPr lang="nb-NO" dirty="0"/>
              <a:t>U</a:t>
            </a:r>
            <a:r>
              <a:rPr lang="nb-NO" dirty="0" smtClean="0"/>
              <a:t>tforsking og grad av kontroll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Vedvarende eller sporadisk? Når?</a:t>
            </a:r>
          </a:p>
          <a:p>
            <a:r>
              <a:rPr lang="nb-NO" dirty="0" smtClean="0"/>
              <a:t>Plagsomme eller vennlige? Uønsket/ ønsket?</a:t>
            </a:r>
          </a:p>
          <a:p>
            <a:r>
              <a:rPr lang="nb-NO" dirty="0" smtClean="0"/>
              <a:t>Unyttige eller nyttige? Funksjon?</a:t>
            </a:r>
          </a:p>
          <a:p>
            <a:r>
              <a:rPr lang="nb-NO" dirty="0" smtClean="0"/>
              <a:t>Kjente eller ukjente? Del av livsdrama?</a:t>
            </a:r>
          </a:p>
          <a:p>
            <a:r>
              <a:rPr lang="nb-NO" dirty="0" smtClean="0"/>
              <a:t>Utrykk for avspaltede deler av personens selv? </a:t>
            </a:r>
          </a:p>
          <a:p>
            <a:r>
              <a:rPr lang="nb-NO" dirty="0" smtClean="0"/>
              <a:t>Kontroll/ ikke kontroll over stemmene? Lar de seg påvirke av stemmehøreren?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285015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BEHANDLING:</a:t>
            </a:r>
            <a:br>
              <a:rPr lang="nb-NO" dirty="0" smtClean="0"/>
            </a:br>
            <a:r>
              <a:rPr lang="nb-NO" dirty="0" smtClean="0"/>
              <a:t>Generell mentalhygiene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Nok søvn og hvile</a:t>
            </a:r>
          </a:p>
          <a:p>
            <a:r>
              <a:rPr lang="nb-NO" dirty="0" smtClean="0"/>
              <a:t>God døgnrytme</a:t>
            </a:r>
          </a:p>
          <a:p>
            <a:r>
              <a:rPr lang="nb-NO" dirty="0" smtClean="0"/>
              <a:t>Trygg og forutsigbar bosituasjon</a:t>
            </a:r>
          </a:p>
          <a:p>
            <a:r>
              <a:rPr lang="nb-NO" dirty="0" smtClean="0"/>
              <a:t>Personlig rom (Grenser/ Riktig distanse til andre)</a:t>
            </a:r>
          </a:p>
          <a:p>
            <a:r>
              <a:rPr lang="nb-NO" dirty="0" smtClean="0"/>
              <a:t>Ikke - moraliserende/ lite kritisk miljø</a:t>
            </a:r>
          </a:p>
          <a:p>
            <a:r>
              <a:rPr lang="nb-NO" dirty="0" smtClean="0"/>
              <a:t>Riktig ernæring</a:t>
            </a:r>
          </a:p>
          <a:p>
            <a:r>
              <a:rPr lang="nb-NO" dirty="0" smtClean="0"/>
              <a:t>Mosjon</a:t>
            </a:r>
          </a:p>
          <a:p>
            <a:r>
              <a:rPr lang="nb-NO" dirty="0" smtClean="0"/>
              <a:t>Unngå bruk av hallusinogener / sentralstimulerende 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27860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BEHANDLING:</a:t>
            </a:r>
            <a:br>
              <a:rPr lang="nb-NO" dirty="0" smtClean="0"/>
            </a:br>
            <a:r>
              <a:rPr lang="nb-NO" dirty="0" err="1" smtClean="0"/>
              <a:t>Recovery</a:t>
            </a:r>
            <a:r>
              <a:rPr lang="nb-NO" dirty="0" smtClean="0"/>
              <a:t> og myndiggjøring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Psykoedukasjon om hjernen</a:t>
            </a:r>
          </a:p>
          <a:p>
            <a:r>
              <a:rPr lang="nb-NO" dirty="0" smtClean="0"/>
              <a:t>Normalisering (minus bagatellisering!)</a:t>
            </a:r>
          </a:p>
          <a:p>
            <a:r>
              <a:rPr lang="nb-NO" dirty="0" err="1" smtClean="0"/>
              <a:t>Kontekstualisering</a:t>
            </a:r>
            <a:r>
              <a:rPr lang="nb-NO" dirty="0" smtClean="0"/>
              <a:t> (sette stemmehøringen i en sammenheng)</a:t>
            </a:r>
          </a:p>
          <a:p>
            <a:r>
              <a:rPr lang="nb-NO" smtClean="0"/>
              <a:t>Ytterliggjøring</a:t>
            </a:r>
            <a:r>
              <a:rPr lang="nb-NO" dirty="0" smtClean="0"/>
              <a:t>: Øke avstand og kontroll i f t stemmene ved å snakke til og om dem</a:t>
            </a:r>
          </a:p>
          <a:p>
            <a:r>
              <a:rPr lang="nb-NO" dirty="0" smtClean="0"/>
              <a:t>Skadebegrensning (unngå/redusere bruk av hallusinogener og sentralstimulerende midler)</a:t>
            </a:r>
          </a:p>
          <a:p>
            <a:r>
              <a:rPr lang="nb-NO" dirty="0" smtClean="0"/>
              <a:t>Speiling av </a:t>
            </a:r>
            <a:r>
              <a:rPr lang="nb-NO" i="1" dirty="0" smtClean="0"/>
              <a:t>hele</a:t>
            </a:r>
            <a:r>
              <a:rPr lang="nb-NO" dirty="0" smtClean="0"/>
              <a:t> personen, ikke bare rusavhengighet, symptomer og funksjonssvikt!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94999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Alminnelig positiv bekreftelse, høflighet og respekt </a:t>
            </a:r>
            <a:r>
              <a:rPr lang="nb-NO" dirty="0" err="1" smtClean="0"/>
              <a:t>ift</a:t>
            </a:r>
            <a:r>
              <a:rPr lang="nb-NO" dirty="0" smtClean="0"/>
              <a:t> stemmehøreren (Bli sett/respektert)</a:t>
            </a:r>
          </a:p>
          <a:p>
            <a:r>
              <a:rPr lang="nb-NO" dirty="0" smtClean="0"/>
              <a:t>Sosial inklusjon og tilhørighet (Å bli invitert med)</a:t>
            </a:r>
          </a:p>
          <a:p>
            <a:r>
              <a:rPr lang="nb-NO" dirty="0" smtClean="0"/>
              <a:t>Unngå høy </a:t>
            </a:r>
            <a:r>
              <a:rPr lang="nb-NO" dirty="0" err="1" smtClean="0"/>
              <a:t>Expressed</a:t>
            </a:r>
            <a:r>
              <a:rPr lang="nb-NO" dirty="0" smtClean="0"/>
              <a:t> </a:t>
            </a:r>
            <a:r>
              <a:rPr lang="nb-NO" dirty="0" err="1" smtClean="0"/>
              <a:t>Emotion</a:t>
            </a:r>
            <a:r>
              <a:rPr lang="nb-NO" dirty="0" smtClean="0"/>
              <a:t> (Kritikk og overinvolvering)</a:t>
            </a:r>
          </a:p>
          <a:p>
            <a:r>
              <a:rPr lang="nb-NO" dirty="0" smtClean="0"/>
              <a:t>Helende effekt av akkumulerte «terapeutiske mikrohendelser» ( Vennlige ord, blikk og gester)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3663-C65E-4A31-804D-AD3C95045FFE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41128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542</Words>
  <Application>Microsoft Office PowerPoint</Application>
  <PresentationFormat>Skjermfremvisning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Office-tema</vt:lpstr>
      <vt:lpstr>STEMMEHØRING - Forståelse og behandling</vt:lpstr>
      <vt:lpstr>HISTORIKK</vt:lpstr>
      <vt:lpstr>FORSTÅELSE</vt:lpstr>
      <vt:lpstr>ULIKE GRUNNLAG FOR STEMMEHØRING</vt:lpstr>
      <vt:lpstr>BEHANDLING:  Overordnede strategier</vt:lpstr>
      <vt:lpstr>DIAGNOSTIKK: Utforsking og grad av kontroll</vt:lpstr>
      <vt:lpstr>BEHANDLING: Generell mentalhygiene</vt:lpstr>
      <vt:lpstr>BEHANDLING: Recovery og myndiggjøring</vt:lpstr>
      <vt:lpstr>Lysbilde 9</vt:lpstr>
      <vt:lpstr>Lysbilde 10</vt:lpstr>
      <vt:lpstr>KONKLUSJON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STEMMEHØRING - Forståelse og behandling</dc:title>
  <dc:creator>Leif Jonny</dc:creator>
  <cp:lastModifiedBy>Leif</cp:lastModifiedBy>
  <cp:revision>19</cp:revision>
  <dcterms:created xsi:type="dcterms:W3CDTF">2016-05-15T12:55:57Z</dcterms:created>
  <dcterms:modified xsi:type="dcterms:W3CDTF">2021-08-04T10:11:57Z</dcterms:modified>
</cp:coreProperties>
</file>